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handoutMasterIdLst>
    <p:handoutMasterId r:id="rId13"/>
  </p:handoutMasterIdLst>
  <p:sldIdLst>
    <p:sldId id="256" r:id="rId5"/>
    <p:sldId id="257" r:id="rId6"/>
    <p:sldId id="273" r:id="rId7"/>
    <p:sldId id="274" r:id="rId8"/>
    <p:sldId id="267" r:id="rId9"/>
    <p:sldId id="262" r:id="rId10"/>
    <p:sldId id="259" r:id="rId11"/>
    <p:sldId id="272" r:id="rId12"/>
  </p:sldIdLst>
  <p:sldSz cx="12192000" cy="6858000"/>
  <p:notesSz cx="7053263" cy="9309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66"/>
    <a:srgbClr val="0099CC"/>
    <a:srgbClr val="9900FF"/>
    <a:srgbClr val="FF5050"/>
    <a:srgbClr val="99CC00"/>
    <a:srgbClr val="00CC99"/>
    <a:srgbClr val="9966FF"/>
    <a:srgbClr val="9999FF"/>
    <a:srgbClr val="33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992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25618B-E336-44B4-83EF-78EE8672870A}" type="doc">
      <dgm:prSet loTypeId="urn:microsoft.com/office/officeart/2009/layout/CircleArrowProcess" loCatId="process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s-CL"/>
        </a:p>
      </dgm:t>
    </dgm:pt>
    <dgm:pt modelId="{B3E49BF3-D3FF-4D2E-88C2-9CF26EF495FF}">
      <dgm:prSet phldrT="[Texto]"/>
      <dgm:spPr/>
      <dgm:t>
        <a:bodyPr/>
        <a:lstStyle/>
        <a:p>
          <a:r>
            <a:rPr lang="es-CL" dirty="0" err="1">
              <a:solidFill>
                <a:schemeClr val="accent5">
                  <a:lumMod val="75000"/>
                </a:schemeClr>
              </a:solidFill>
            </a:rPr>
            <a:t>Sernapesca</a:t>
          </a:r>
          <a:endParaRPr lang="es-CL" dirty="0">
            <a:solidFill>
              <a:schemeClr val="accent5">
                <a:lumMod val="75000"/>
              </a:schemeClr>
            </a:solidFill>
          </a:endParaRPr>
        </a:p>
      </dgm:t>
    </dgm:pt>
    <dgm:pt modelId="{ADC16AAC-6CB6-4D76-9531-9818BA4798EE}" type="parTrans" cxnId="{4DA7F40A-1825-4400-900B-9CA7BA03683F}">
      <dgm:prSet/>
      <dgm:spPr/>
      <dgm:t>
        <a:bodyPr/>
        <a:lstStyle/>
        <a:p>
          <a:endParaRPr lang="es-CL"/>
        </a:p>
      </dgm:t>
    </dgm:pt>
    <dgm:pt modelId="{18F3EC9F-345C-4C9F-8D80-3BA3F56FE4BD}" type="sibTrans" cxnId="{4DA7F40A-1825-4400-900B-9CA7BA03683F}">
      <dgm:prSet/>
      <dgm:spPr/>
      <dgm:t>
        <a:bodyPr/>
        <a:lstStyle/>
        <a:p>
          <a:endParaRPr lang="es-CL"/>
        </a:p>
      </dgm:t>
    </dgm:pt>
    <dgm:pt modelId="{56C02817-681C-468E-8260-5DE9B6AF8D02}">
      <dgm:prSet phldrT="[Texto]" custT="1"/>
      <dgm:spPr/>
      <dgm:t>
        <a:bodyPr/>
        <a:lstStyle/>
        <a:p>
          <a:pPr>
            <a:buFontTx/>
            <a:buNone/>
          </a:pPr>
          <a:r>
            <a:rPr lang="es-CL" sz="3600" b="1" kern="1200" dirty="0" err="1">
              <a:solidFill>
                <a:schemeClr val="tx2"/>
              </a:solidFill>
              <a:latin typeface="+mn-lt"/>
              <a:ea typeface="+mn-ea"/>
              <a:cs typeface="+mn-cs"/>
            </a:rPr>
            <a:t>Sernapesca</a:t>
          </a:r>
          <a:endParaRPr lang="es-CL" sz="3600" b="1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752FFB34-B8D8-4890-8569-6DCB99BBEA99}" type="parTrans" cxnId="{3CFE7B6A-8D98-468E-B2D0-2FA518D9A0B5}">
      <dgm:prSet/>
      <dgm:spPr/>
      <dgm:t>
        <a:bodyPr/>
        <a:lstStyle/>
        <a:p>
          <a:endParaRPr lang="es-CL"/>
        </a:p>
      </dgm:t>
    </dgm:pt>
    <dgm:pt modelId="{30722B8C-D328-4626-90F2-8DF7D1CF7947}" type="sibTrans" cxnId="{3CFE7B6A-8D98-468E-B2D0-2FA518D9A0B5}">
      <dgm:prSet/>
      <dgm:spPr/>
      <dgm:t>
        <a:bodyPr/>
        <a:lstStyle/>
        <a:p>
          <a:endParaRPr lang="es-CL"/>
        </a:p>
      </dgm:t>
    </dgm:pt>
    <dgm:pt modelId="{3C2A2116-A3E6-4FAF-9C8E-698142A518A4}">
      <dgm:prSet phldrT="[Texto]"/>
      <dgm:spPr/>
      <dgm:t>
        <a:bodyPr/>
        <a:lstStyle/>
        <a:p>
          <a:r>
            <a:rPr lang="es-CL" dirty="0">
              <a:solidFill>
                <a:schemeClr val="accent5">
                  <a:lumMod val="75000"/>
                </a:schemeClr>
              </a:solidFill>
            </a:rPr>
            <a:t>SICAL</a:t>
          </a:r>
        </a:p>
      </dgm:t>
    </dgm:pt>
    <dgm:pt modelId="{F5A457A4-2645-4C0E-9677-76CE573910DC}" type="parTrans" cxnId="{12E3AA25-5990-46B6-8F54-9E3E2EDF5DF8}">
      <dgm:prSet/>
      <dgm:spPr/>
      <dgm:t>
        <a:bodyPr/>
        <a:lstStyle/>
        <a:p>
          <a:endParaRPr lang="es-CL"/>
        </a:p>
      </dgm:t>
    </dgm:pt>
    <dgm:pt modelId="{8ABA1693-4C1F-4A2B-85BE-D3BE764ECDE3}" type="sibTrans" cxnId="{12E3AA25-5990-46B6-8F54-9E3E2EDF5DF8}">
      <dgm:prSet/>
      <dgm:spPr/>
      <dgm:t>
        <a:bodyPr/>
        <a:lstStyle/>
        <a:p>
          <a:endParaRPr lang="es-CL"/>
        </a:p>
      </dgm:t>
    </dgm:pt>
    <dgm:pt modelId="{29FCFD94-BF03-4716-8F19-D911DB36607A}">
      <dgm:prSet phldrT="[Texto]" custT="1"/>
      <dgm:spPr/>
      <dgm:t>
        <a:bodyPr/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s-CL" sz="3600" b="1" kern="1200" dirty="0">
              <a:solidFill>
                <a:srgbClr val="44546A"/>
              </a:solidFill>
              <a:latin typeface="Calibri" panose="020F0502020204030204"/>
              <a:ea typeface="+mn-ea"/>
              <a:cs typeface="+mn-cs"/>
            </a:rPr>
            <a:t>SICAL</a:t>
          </a:r>
        </a:p>
      </dgm:t>
    </dgm:pt>
    <dgm:pt modelId="{38EF31E6-2FE2-4054-8E29-15E62622A1A6}" type="parTrans" cxnId="{5B080F21-E8F7-42D0-903B-74B8F67A2B9E}">
      <dgm:prSet/>
      <dgm:spPr/>
      <dgm:t>
        <a:bodyPr/>
        <a:lstStyle/>
        <a:p>
          <a:endParaRPr lang="es-CL"/>
        </a:p>
      </dgm:t>
    </dgm:pt>
    <dgm:pt modelId="{836ADE27-736E-4E8F-A67B-BD44FB2F5A8E}" type="sibTrans" cxnId="{5B080F21-E8F7-42D0-903B-74B8F67A2B9E}">
      <dgm:prSet/>
      <dgm:spPr/>
      <dgm:t>
        <a:bodyPr/>
        <a:lstStyle/>
        <a:p>
          <a:endParaRPr lang="es-CL"/>
        </a:p>
      </dgm:t>
    </dgm:pt>
    <dgm:pt modelId="{080EC109-1493-4CC4-8CC0-00462CB37C18}">
      <dgm:prSet phldrT="[Texto]" custT="1"/>
      <dgm:spPr/>
      <dgm:t>
        <a:bodyPr/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CL" sz="2800" b="1" kern="1200" dirty="0">
              <a:solidFill>
                <a:srgbClr val="44546A"/>
              </a:solidFill>
              <a:latin typeface="Calibri" panose="020F0502020204030204"/>
              <a:ea typeface="+mn-ea"/>
              <a:cs typeface="+mn-cs"/>
            </a:rPr>
            <a:t>CERTIFICA DRI</a:t>
          </a:r>
        </a:p>
      </dgm:t>
    </dgm:pt>
    <dgm:pt modelId="{FDF650CF-5516-45EC-9D89-2192CBA3C42E}" type="parTrans" cxnId="{2A04741B-0786-4CA0-A56D-637844F26ED9}">
      <dgm:prSet/>
      <dgm:spPr/>
      <dgm:t>
        <a:bodyPr/>
        <a:lstStyle/>
        <a:p>
          <a:endParaRPr lang="es-CL"/>
        </a:p>
      </dgm:t>
    </dgm:pt>
    <dgm:pt modelId="{BB4A39B2-85CF-42DC-968B-CE4983967782}" type="sibTrans" cxnId="{2A04741B-0786-4CA0-A56D-637844F26ED9}">
      <dgm:prSet/>
      <dgm:spPr/>
      <dgm:t>
        <a:bodyPr/>
        <a:lstStyle/>
        <a:p>
          <a:endParaRPr lang="es-CL"/>
        </a:p>
      </dgm:t>
    </dgm:pt>
    <dgm:pt modelId="{F72759F8-32DF-461E-BD3E-E699442C3BAD}">
      <dgm:prSet phldrT="[Texto]"/>
      <dgm:spPr/>
      <dgm:t>
        <a:bodyPr/>
        <a:lstStyle/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es-CL" sz="1400" kern="1200" dirty="0"/>
        </a:p>
      </dgm:t>
    </dgm:pt>
    <dgm:pt modelId="{1DD3D4DE-E05E-4CC8-9EB4-9D6C4C9315A9}" type="parTrans" cxnId="{6CDB3BB8-3F1A-40F7-83B2-8CFE06F27011}">
      <dgm:prSet/>
      <dgm:spPr/>
      <dgm:t>
        <a:bodyPr/>
        <a:lstStyle/>
        <a:p>
          <a:endParaRPr lang="es-CL"/>
        </a:p>
      </dgm:t>
    </dgm:pt>
    <dgm:pt modelId="{F28E9DC5-91DD-490F-863E-BBEAEC544ADD}" type="sibTrans" cxnId="{6CDB3BB8-3F1A-40F7-83B2-8CFE06F27011}">
      <dgm:prSet/>
      <dgm:spPr/>
      <dgm:t>
        <a:bodyPr/>
        <a:lstStyle/>
        <a:p>
          <a:endParaRPr lang="es-CL"/>
        </a:p>
      </dgm:t>
    </dgm:pt>
    <dgm:pt modelId="{A0668981-002C-40EC-8580-0F49ECBCB17D}">
      <dgm:prSet phldrT="[Texto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s-CL" sz="2800" b="1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AUTORIZA</a:t>
          </a:r>
        </a:p>
      </dgm:t>
    </dgm:pt>
    <dgm:pt modelId="{7DD569DD-7548-4BD3-B57E-96FC3A4B62E1}" type="parTrans" cxnId="{B0469569-955F-4898-9962-390787BECE27}">
      <dgm:prSet/>
      <dgm:spPr/>
      <dgm:t>
        <a:bodyPr/>
        <a:lstStyle/>
        <a:p>
          <a:endParaRPr lang="es-CL"/>
        </a:p>
      </dgm:t>
    </dgm:pt>
    <dgm:pt modelId="{D768F64F-52B6-4495-B418-9CE3DF89E070}" type="sibTrans" cxnId="{B0469569-955F-4898-9962-390787BECE27}">
      <dgm:prSet/>
      <dgm:spPr/>
      <dgm:t>
        <a:bodyPr/>
        <a:lstStyle/>
        <a:p>
          <a:endParaRPr lang="es-CL"/>
        </a:p>
      </dgm:t>
    </dgm:pt>
    <dgm:pt modelId="{CA0BCD03-B798-4D38-A90D-F0BD9B9704F9}" type="pres">
      <dgm:prSet presAssocID="{4E25618B-E336-44B4-83EF-78EE8672870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1651E626-5AAA-408A-A991-05D048E99C6B}" type="pres">
      <dgm:prSet presAssocID="{B3E49BF3-D3FF-4D2E-88C2-9CF26EF495FF}" presName="Accent1" presStyleCnt="0"/>
      <dgm:spPr/>
    </dgm:pt>
    <dgm:pt modelId="{E3C1B8AF-6771-4291-A2C3-72150FC9C7BF}" type="pres">
      <dgm:prSet presAssocID="{B3E49BF3-D3FF-4D2E-88C2-9CF26EF495FF}" presName="Accent" presStyleLbl="node1" presStyleIdx="0" presStyleCnt="2" custScaleX="150099" custScaleY="126125"/>
      <dgm:spPr>
        <a:solidFill>
          <a:srgbClr val="00477C"/>
        </a:solidFill>
      </dgm:spPr>
    </dgm:pt>
    <dgm:pt modelId="{8A024695-5D2E-4779-B7B2-E9C6BACB9FC0}" type="pres">
      <dgm:prSet presAssocID="{B3E49BF3-D3FF-4D2E-88C2-9CF26EF495FF}" presName="Child1" presStyleLbl="revTx" presStyleIdx="0" presStyleCnt="4" custScaleX="137953" custLinFactNeighborX="55695" custLinFactNeighborY="-788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1E8C102-98EE-4659-80BF-0F1E7687CCDE}" type="pres">
      <dgm:prSet presAssocID="{B3E49BF3-D3FF-4D2E-88C2-9CF26EF495FF}" presName="Parent1" presStyleLbl="revTx" presStyleIdx="1" presStyleCnt="4" custScaleX="163762" custScaleY="187078" custLinFactNeighborX="-1707" custLinFactNeighborY="-204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FFE6831-590E-43A3-B6F9-08366540B982}" type="pres">
      <dgm:prSet presAssocID="{3C2A2116-A3E6-4FAF-9C8E-698142A518A4}" presName="Accent2" presStyleCnt="0"/>
      <dgm:spPr/>
    </dgm:pt>
    <dgm:pt modelId="{E7754829-47A2-4BD1-AAB8-76A1F96FB65E}" type="pres">
      <dgm:prSet presAssocID="{3C2A2116-A3E6-4FAF-9C8E-698142A518A4}" presName="Accent" presStyleLbl="node1" presStyleIdx="1" presStyleCnt="2" custScaleX="154989" custScaleY="122658" custLinFactNeighborX="-3593" custLinFactNeighborY="1539"/>
      <dgm:spPr>
        <a:solidFill>
          <a:srgbClr val="024C96"/>
        </a:solidFill>
      </dgm:spPr>
    </dgm:pt>
    <dgm:pt modelId="{C3F7BAC4-F6B6-4335-A049-44A679C275DA}" type="pres">
      <dgm:prSet presAssocID="{3C2A2116-A3E6-4FAF-9C8E-698142A518A4}" presName="Child2" presStyleLbl="revTx" presStyleIdx="2" presStyleCnt="4" custScaleX="157307" custLinFactNeighborX="63454" custLinFactNeighborY="466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0646C37-129A-429B-A0A5-71759CFBC022}" type="pres">
      <dgm:prSet presAssocID="{3C2A2116-A3E6-4FAF-9C8E-698142A518A4}" presName="Parent2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B0469569-955F-4898-9962-390787BECE27}" srcId="{B3E49BF3-D3FF-4D2E-88C2-9CF26EF495FF}" destId="{A0668981-002C-40EC-8580-0F49ECBCB17D}" srcOrd="1" destOrd="0" parTransId="{7DD569DD-7548-4BD3-B57E-96FC3A4B62E1}" sibTransId="{D768F64F-52B6-4495-B418-9CE3DF89E070}"/>
    <dgm:cxn modelId="{4DA7F40A-1825-4400-900B-9CA7BA03683F}" srcId="{4E25618B-E336-44B4-83EF-78EE8672870A}" destId="{B3E49BF3-D3FF-4D2E-88C2-9CF26EF495FF}" srcOrd="0" destOrd="0" parTransId="{ADC16AAC-6CB6-4D76-9531-9818BA4798EE}" sibTransId="{18F3EC9F-345C-4C9F-8D80-3BA3F56FE4BD}"/>
    <dgm:cxn modelId="{9706DBCC-3C27-42F1-911C-E9EE37E9F539}" type="presOf" srcId="{A0668981-002C-40EC-8580-0F49ECBCB17D}" destId="{8A024695-5D2E-4779-B7B2-E9C6BACB9FC0}" srcOrd="0" destOrd="1" presId="urn:microsoft.com/office/officeart/2009/layout/CircleArrowProcess"/>
    <dgm:cxn modelId="{2B3CF5BC-0633-4C8E-B445-583B17C14AB8}" type="presOf" srcId="{F72759F8-32DF-461E-BD3E-E699442C3BAD}" destId="{C3F7BAC4-F6B6-4335-A049-44A679C275DA}" srcOrd="0" destOrd="2" presId="urn:microsoft.com/office/officeart/2009/layout/CircleArrowProcess"/>
    <dgm:cxn modelId="{6CDB3BB8-3F1A-40F7-83B2-8CFE06F27011}" srcId="{3C2A2116-A3E6-4FAF-9C8E-698142A518A4}" destId="{F72759F8-32DF-461E-BD3E-E699442C3BAD}" srcOrd="2" destOrd="0" parTransId="{1DD3D4DE-E05E-4CC8-9EB4-9D6C4C9315A9}" sibTransId="{F28E9DC5-91DD-490F-863E-BBEAEC544ADD}"/>
    <dgm:cxn modelId="{9BF24CAF-618B-4348-A713-F45D69FF51E1}" type="presOf" srcId="{56C02817-681C-468E-8260-5DE9B6AF8D02}" destId="{8A024695-5D2E-4779-B7B2-E9C6BACB9FC0}" srcOrd="0" destOrd="0" presId="urn:microsoft.com/office/officeart/2009/layout/CircleArrowProcess"/>
    <dgm:cxn modelId="{2A04741B-0786-4CA0-A56D-637844F26ED9}" srcId="{3C2A2116-A3E6-4FAF-9C8E-698142A518A4}" destId="{080EC109-1493-4CC4-8CC0-00462CB37C18}" srcOrd="1" destOrd="0" parTransId="{FDF650CF-5516-45EC-9D89-2192CBA3C42E}" sibTransId="{BB4A39B2-85CF-42DC-968B-CE4983967782}"/>
    <dgm:cxn modelId="{5B080F21-E8F7-42D0-903B-74B8F67A2B9E}" srcId="{3C2A2116-A3E6-4FAF-9C8E-698142A518A4}" destId="{29FCFD94-BF03-4716-8F19-D911DB36607A}" srcOrd="0" destOrd="0" parTransId="{38EF31E6-2FE2-4054-8E29-15E62622A1A6}" sibTransId="{836ADE27-736E-4E8F-A67B-BD44FB2F5A8E}"/>
    <dgm:cxn modelId="{58DEFCC0-72D0-4D2A-8157-C22C30B6C268}" type="presOf" srcId="{B3E49BF3-D3FF-4D2E-88C2-9CF26EF495FF}" destId="{11E8C102-98EE-4659-80BF-0F1E7687CCDE}" srcOrd="0" destOrd="0" presId="urn:microsoft.com/office/officeart/2009/layout/CircleArrowProcess"/>
    <dgm:cxn modelId="{3CFE7B6A-8D98-468E-B2D0-2FA518D9A0B5}" srcId="{B3E49BF3-D3FF-4D2E-88C2-9CF26EF495FF}" destId="{56C02817-681C-468E-8260-5DE9B6AF8D02}" srcOrd="0" destOrd="0" parTransId="{752FFB34-B8D8-4890-8569-6DCB99BBEA99}" sibTransId="{30722B8C-D328-4626-90F2-8DF7D1CF7947}"/>
    <dgm:cxn modelId="{66CB6984-E326-4BBB-A8A1-A2101517E8DF}" type="presOf" srcId="{3C2A2116-A3E6-4FAF-9C8E-698142A518A4}" destId="{40646C37-129A-429B-A0A5-71759CFBC022}" srcOrd="0" destOrd="0" presId="urn:microsoft.com/office/officeart/2009/layout/CircleArrowProcess"/>
    <dgm:cxn modelId="{EA5DC4FD-C815-42D5-88FD-13E4BAA105AA}" type="presOf" srcId="{29FCFD94-BF03-4716-8F19-D911DB36607A}" destId="{C3F7BAC4-F6B6-4335-A049-44A679C275DA}" srcOrd="0" destOrd="0" presId="urn:microsoft.com/office/officeart/2009/layout/CircleArrowProcess"/>
    <dgm:cxn modelId="{E0373494-9E3E-4EE3-9444-DBE0D7DA14C4}" type="presOf" srcId="{4E25618B-E336-44B4-83EF-78EE8672870A}" destId="{CA0BCD03-B798-4D38-A90D-F0BD9B9704F9}" srcOrd="0" destOrd="0" presId="urn:microsoft.com/office/officeart/2009/layout/CircleArrowProcess"/>
    <dgm:cxn modelId="{12E3AA25-5990-46B6-8F54-9E3E2EDF5DF8}" srcId="{4E25618B-E336-44B4-83EF-78EE8672870A}" destId="{3C2A2116-A3E6-4FAF-9C8E-698142A518A4}" srcOrd="1" destOrd="0" parTransId="{F5A457A4-2645-4C0E-9677-76CE573910DC}" sibTransId="{8ABA1693-4C1F-4A2B-85BE-D3BE764ECDE3}"/>
    <dgm:cxn modelId="{B25C85F1-5027-4D67-A309-3FF69A87E34E}" type="presOf" srcId="{080EC109-1493-4CC4-8CC0-00462CB37C18}" destId="{C3F7BAC4-F6B6-4335-A049-44A679C275DA}" srcOrd="0" destOrd="1" presId="urn:microsoft.com/office/officeart/2009/layout/CircleArrowProcess"/>
    <dgm:cxn modelId="{C76B2D33-E0B3-4E8B-91A7-5797937964B1}" type="presParOf" srcId="{CA0BCD03-B798-4D38-A90D-F0BD9B9704F9}" destId="{1651E626-5AAA-408A-A991-05D048E99C6B}" srcOrd="0" destOrd="0" presId="urn:microsoft.com/office/officeart/2009/layout/CircleArrowProcess"/>
    <dgm:cxn modelId="{6C9F0BF1-A587-42B6-AACA-41DF170D51FA}" type="presParOf" srcId="{1651E626-5AAA-408A-A991-05D048E99C6B}" destId="{E3C1B8AF-6771-4291-A2C3-72150FC9C7BF}" srcOrd="0" destOrd="0" presId="urn:microsoft.com/office/officeart/2009/layout/CircleArrowProcess"/>
    <dgm:cxn modelId="{B5268332-D7F6-4F2B-8D98-767DAC5B9696}" type="presParOf" srcId="{CA0BCD03-B798-4D38-A90D-F0BD9B9704F9}" destId="{8A024695-5D2E-4779-B7B2-E9C6BACB9FC0}" srcOrd="1" destOrd="0" presId="urn:microsoft.com/office/officeart/2009/layout/CircleArrowProcess"/>
    <dgm:cxn modelId="{FB3D1ACB-7D5F-48BE-88C0-D6326EAFC873}" type="presParOf" srcId="{CA0BCD03-B798-4D38-A90D-F0BD9B9704F9}" destId="{11E8C102-98EE-4659-80BF-0F1E7687CCDE}" srcOrd="2" destOrd="0" presId="urn:microsoft.com/office/officeart/2009/layout/CircleArrowProcess"/>
    <dgm:cxn modelId="{1D7A6AB2-0860-4EE8-892A-7FCFFBA0082D}" type="presParOf" srcId="{CA0BCD03-B798-4D38-A90D-F0BD9B9704F9}" destId="{5FFE6831-590E-43A3-B6F9-08366540B982}" srcOrd="3" destOrd="0" presId="urn:microsoft.com/office/officeart/2009/layout/CircleArrowProcess"/>
    <dgm:cxn modelId="{2A9D84D6-043F-4DB6-887A-A56D6104A2F8}" type="presParOf" srcId="{5FFE6831-590E-43A3-B6F9-08366540B982}" destId="{E7754829-47A2-4BD1-AAB8-76A1F96FB65E}" srcOrd="0" destOrd="0" presId="urn:microsoft.com/office/officeart/2009/layout/CircleArrowProcess"/>
    <dgm:cxn modelId="{69639764-C051-43B2-941F-5CF5054EF3F8}" type="presParOf" srcId="{CA0BCD03-B798-4D38-A90D-F0BD9B9704F9}" destId="{C3F7BAC4-F6B6-4335-A049-44A679C275DA}" srcOrd="4" destOrd="0" presId="urn:microsoft.com/office/officeart/2009/layout/CircleArrowProcess"/>
    <dgm:cxn modelId="{5E235BA9-7C31-4667-80C7-5428233D77E9}" type="presParOf" srcId="{CA0BCD03-B798-4D38-A90D-F0BD9B9704F9}" destId="{40646C37-129A-429B-A0A5-71759CFBC02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65B9B0-1925-43F1-9EBD-93473FA04B67}" type="doc">
      <dgm:prSet loTypeId="urn:microsoft.com/office/officeart/2005/8/layout/process2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72C0AD8D-CF83-4C48-B7A6-088FAE8EBC31}">
      <dgm:prSet phldrT="[Texto]" custT="1"/>
      <dgm:spPr>
        <a:solidFill>
          <a:srgbClr val="3399FF"/>
        </a:solidFill>
      </dgm:spPr>
      <dgm:t>
        <a:bodyPr/>
        <a:lstStyle/>
        <a:p>
          <a:r>
            <a:rPr lang="es-CL" sz="1600" dirty="0"/>
            <a:t>Recepción OC y/o aceptación de cotización</a:t>
          </a:r>
        </a:p>
      </dgm:t>
    </dgm:pt>
    <dgm:pt modelId="{82291F04-B05C-4B76-B9C0-F4166988349C}" type="parTrans" cxnId="{1E4BA345-E750-477C-9C13-89CBB056F101}">
      <dgm:prSet/>
      <dgm:spPr/>
      <dgm:t>
        <a:bodyPr/>
        <a:lstStyle/>
        <a:p>
          <a:endParaRPr lang="es-CL"/>
        </a:p>
      </dgm:t>
    </dgm:pt>
    <dgm:pt modelId="{F311A3FD-EE40-49AD-A121-A4AB1F814F2C}" type="sibTrans" cxnId="{1E4BA345-E750-477C-9C13-89CBB056F101}">
      <dgm:prSet/>
      <dgm:spPr>
        <a:solidFill>
          <a:srgbClr val="3399FF"/>
        </a:solidFill>
      </dgm:spPr>
      <dgm:t>
        <a:bodyPr/>
        <a:lstStyle/>
        <a:p>
          <a:endParaRPr lang="es-CL"/>
        </a:p>
      </dgm:t>
    </dgm:pt>
    <dgm:pt modelId="{01CEE365-A5B0-4C6A-BEF5-F106895E9297}">
      <dgm:prSet custT="1"/>
      <dgm:spPr>
        <a:solidFill>
          <a:srgbClr val="002060"/>
        </a:solidFill>
      </dgm:spPr>
      <dgm:t>
        <a:bodyPr/>
        <a:lstStyle/>
        <a:p>
          <a:r>
            <a:rPr lang="es-CL" sz="1600" dirty="0"/>
            <a:t>Contacto con cliente</a:t>
          </a:r>
        </a:p>
        <a:p>
          <a:r>
            <a:rPr lang="es-CL" sz="1600" dirty="0"/>
            <a:t>Proveedor de DRI</a:t>
          </a:r>
        </a:p>
      </dgm:t>
    </dgm:pt>
    <dgm:pt modelId="{480886E8-0B75-4803-B4D1-A517527F9969}" type="parTrans" cxnId="{DFB2F0B7-57E4-4714-91D6-092449764ED6}">
      <dgm:prSet/>
      <dgm:spPr/>
      <dgm:t>
        <a:bodyPr/>
        <a:lstStyle/>
        <a:p>
          <a:endParaRPr lang="es-CL"/>
        </a:p>
      </dgm:t>
    </dgm:pt>
    <dgm:pt modelId="{B797F1F0-3B32-42AC-93CF-B45CB7B0246F}" type="sibTrans" cxnId="{DFB2F0B7-57E4-4714-91D6-092449764ED6}">
      <dgm:prSet/>
      <dgm:spPr>
        <a:solidFill>
          <a:srgbClr val="002060"/>
        </a:solidFill>
      </dgm:spPr>
      <dgm:t>
        <a:bodyPr/>
        <a:lstStyle/>
        <a:p>
          <a:endParaRPr lang="es-CL"/>
        </a:p>
      </dgm:t>
    </dgm:pt>
    <dgm:pt modelId="{0116C94F-1788-4299-B0AF-7957A80F83A8}">
      <dgm:prSet custT="1"/>
      <dgm:spPr>
        <a:solidFill>
          <a:srgbClr val="3333FF"/>
        </a:solidFill>
      </dgm:spPr>
      <dgm:t>
        <a:bodyPr/>
        <a:lstStyle/>
        <a:p>
          <a:r>
            <a:rPr lang="es-CL" sz="1600" dirty="0"/>
            <a:t>Envío cotización</a:t>
          </a:r>
        </a:p>
      </dgm:t>
    </dgm:pt>
    <dgm:pt modelId="{87987000-2E20-40A8-98B6-46571E396049}" type="parTrans" cxnId="{5FE9DB27-F47A-4B7E-A7B9-CD9198C8E04C}">
      <dgm:prSet/>
      <dgm:spPr/>
      <dgm:t>
        <a:bodyPr/>
        <a:lstStyle/>
        <a:p>
          <a:endParaRPr lang="es-CL"/>
        </a:p>
      </dgm:t>
    </dgm:pt>
    <dgm:pt modelId="{C986EA3A-67C8-48F1-AC5C-AB7EAC701CB4}" type="sibTrans" cxnId="{5FE9DB27-F47A-4B7E-A7B9-CD9198C8E04C}">
      <dgm:prSet/>
      <dgm:spPr>
        <a:solidFill>
          <a:srgbClr val="3333FF"/>
        </a:solidFill>
      </dgm:spPr>
      <dgm:t>
        <a:bodyPr/>
        <a:lstStyle/>
        <a:p>
          <a:endParaRPr lang="es-CL"/>
        </a:p>
      </dgm:t>
    </dgm:pt>
    <dgm:pt modelId="{D69C4FB3-0F3F-4992-9CDC-A3F60385DBA1}">
      <dgm:prSet phldrT="[Texto]" custT="1"/>
      <dgm:spPr>
        <a:solidFill>
          <a:srgbClr val="FF9966"/>
        </a:solidFill>
      </dgm:spPr>
      <dgm:t>
        <a:bodyPr/>
        <a:lstStyle/>
        <a:p>
          <a:r>
            <a:rPr lang="es-CL" sz="1600" dirty="0"/>
            <a:t>Solicitud de Información</a:t>
          </a:r>
        </a:p>
      </dgm:t>
    </dgm:pt>
    <dgm:pt modelId="{BFF369CA-16D7-4E8F-96BA-B073A36E646B}" type="parTrans" cxnId="{574C7CDB-4794-4393-8A8E-940686963056}">
      <dgm:prSet/>
      <dgm:spPr/>
      <dgm:t>
        <a:bodyPr/>
        <a:lstStyle/>
        <a:p>
          <a:endParaRPr lang="es-CL"/>
        </a:p>
      </dgm:t>
    </dgm:pt>
    <dgm:pt modelId="{F365A4B2-7E71-4C52-B55C-BA41C7D6778C}" type="sibTrans" cxnId="{574C7CDB-4794-4393-8A8E-940686963056}">
      <dgm:prSet/>
      <dgm:spPr>
        <a:solidFill>
          <a:srgbClr val="FF9966"/>
        </a:solidFill>
      </dgm:spPr>
      <dgm:t>
        <a:bodyPr/>
        <a:lstStyle/>
        <a:p>
          <a:endParaRPr lang="es-CL"/>
        </a:p>
      </dgm:t>
    </dgm:pt>
    <dgm:pt modelId="{473D30DF-D99F-4E4A-8536-6758D8A8BEB9}">
      <dgm:prSet phldrT="[Texto]" custT="1"/>
      <dgm:spPr>
        <a:solidFill>
          <a:srgbClr val="FF9933"/>
        </a:solidFill>
      </dgm:spPr>
      <dgm:t>
        <a:bodyPr/>
        <a:lstStyle/>
        <a:p>
          <a:r>
            <a:rPr lang="es-CL" sz="1600" dirty="0"/>
            <a:t>Realización de ensayos</a:t>
          </a:r>
        </a:p>
      </dgm:t>
    </dgm:pt>
    <dgm:pt modelId="{551FE1AD-53A9-4998-864D-625E84E0BC3D}" type="parTrans" cxnId="{35B04C8C-DE7F-46F2-A6A7-C7AFEBA33F18}">
      <dgm:prSet/>
      <dgm:spPr/>
      <dgm:t>
        <a:bodyPr/>
        <a:lstStyle/>
        <a:p>
          <a:endParaRPr lang="es-CL"/>
        </a:p>
      </dgm:t>
    </dgm:pt>
    <dgm:pt modelId="{6A328A4D-C532-4067-81C5-828765702498}" type="sibTrans" cxnId="{35B04C8C-DE7F-46F2-A6A7-C7AFEBA33F18}">
      <dgm:prSet/>
      <dgm:spPr>
        <a:solidFill>
          <a:srgbClr val="FF9933"/>
        </a:solidFill>
      </dgm:spPr>
      <dgm:t>
        <a:bodyPr/>
        <a:lstStyle/>
        <a:p>
          <a:endParaRPr lang="es-CL"/>
        </a:p>
      </dgm:t>
    </dgm:pt>
    <dgm:pt modelId="{BEA5B2C0-816A-455D-95B0-A9DCB6307EDC}">
      <dgm:prSet phldrT="[Texto]" custT="1"/>
      <dgm:spPr>
        <a:solidFill>
          <a:srgbClr val="99CC00"/>
        </a:solidFill>
      </dgm:spPr>
      <dgm:t>
        <a:bodyPr/>
        <a:lstStyle/>
        <a:p>
          <a:r>
            <a:rPr lang="es-CL" sz="1600" dirty="0"/>
            <a:t>Emisión de Informes con resultados</a:t>
          </a:r>
        </a:p>
      </dgm:t>
    </dgm:pt>
    <dgm:pt modelId="{826B2FC2-4900-4D1B-8421-A59D512BDB08}" type="parTrans" cxnId="{87A9ACF8-810B-41DC-A33C-7B2E79E6B8B2}">
      <dgm:prSet/>
      <dgm:spPr/>
      <dgm:t>
        <a:bodyPr/>
        <a:lstStyle/>
        <a:p>
          <a:endParaRPr lang="es-CL"/>
        </a:p>
      </dgm:t>
    </dgm:pt>
    <dgm:pt modelId="{95CAAE7B-EDC0-4FE2-AD33-B2B8532577D7}" type="sibTrans" cxnId="{87A9ACF8-810B-41DC-A33C-7B2E79E6B8B2}">
      <dgm:prSet/>
      <dgm:spPr>
        <a:solidFill>
          <a:srgbClr val="99CC00"/>
        </a:solidFill>
      </dgm:spPr>
      <dgm:t>
        <a:bodyPr/>
        <a:lstStyle/>
        <a:p>
          <a:endParaRPr lang="es-CL"/>
        </a:p>
      </dgm:t>
    </dgm:pt>
    <dgm:pt modelId="{381044E7-D32B-43BE-B92D-0076E738A7D5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L" dirty="0"/>
            <a:t>Evaluación de resultados y emisión de juicios</a:t>
          </a:r>
        </a:p>
      </dgm:t>
    </dgm:pt>
    <dgm:pt modelId="{7821F3A8-5CA2-4C7E-8CE6-F607A201E656}" type="parTrans" cxnId="{BBE08186-ED49-4F06-B276-AF66FF59A0AB}">
      <dgm:prSet/>
      <dgm:spPr/>
      <dgm:t>
        <a:bodyPr/>
        <a:lstStyle/>
        <a:p>
          <a:endParaRPr lang="es-CL"/>
        </a:p>
      </dgm:t>
    </dgm:pt>
    <dgm:pt modelId="{6D423DEB-2ADB-4D43-A81C-FB2A6D5F8EDE}" type="sibTrans" cxnId="{BBE08186-ED49-4F06-B276-AF66FF59A0AB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s-CL"/>
        </a:p>
      </dgm:t>
    </dgm:pt>
    <dgm:pt modelId="{25DAE50F-6AB9-427D-ACC5-58B17084C513}">
      <dgm:prSet phldrT="[Texto]"/>
      <dgm:spPr>
        <a:solidFill>
          <a:srgbClr val="7030A0"/>
        </a:solidFill>
      </dgm:spPr>
      <dgm:t>
        <a:bodyPr/>
        <a:lstStyle/>
        <a:p>
          <a:r>
            <a:rPr lang="es-CL" dirty="0"/>
            <a:t>Certificado de aceptación o rechazo</a:t>
          </a:r>
        </a:p>
      </dgm:t>
    </dgm:pt>
    <dgm:pt modelId="{4BEB2B41-4CD5-413E-84F2-B5EFBB82F250}" type="parTrans" cxnId="{4B356137-52D4-4AB0-A880-94EE7B3E3CC5}">
      <dgm:prSet/>
      <dgm:spPr/>
      <dgm:t>
        <a:bodyPr/>
        <a:lstStyle/>
        <a:p>
          <a:endParaRPr lang="es-CL"/>
        </a:p>
      </dgm:t>
    </dgm:pt>
    <dgm:pt modelId="{83A1AA12-C1F2-4545-8046-E9AAD6967285}" type="sibTrans" cxnId="{4B356137-52D4-4AB0-A880-94EE7B3E3CC5}">
      <dgm:prSet/>
      <dgm:spPr/>
      <dgm:t>
        <a:bodyPr/>
        <a:lstStyle/>
        <a:p>
          <a:endParaRPr lang="es-CL"/>
        </a:p>
      </dgm:t>
    </dgm:pt>
    <dgm:pt modelId="{1BBCD2CB-0E8A-4F8E-AF32-38777A405906}" type="pres">
      <dgm:prSet presAssocID="{1065B9B0-1925-43F1-9EBD-93473FA04B67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2EF5943-D140-4D21-A965-F903323E59AF}" type="pres">
      <dgm:prSet presAssocID="{01CEE365-A5B0-4C6A-BEF5-F106895E9297}" presName="node" presStyleLbl="node1" presStyleIdx="0" presStyleCnt="8" custScaleX="133963" custLinFactNeighborX="626" custLinFactNeighborY="865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61D72CA-0668-4927-BDEE-99F25E2A7107}" type="pres">
      <dgm:prSet presAssocID="{B797F1F0-3B32-42AC-93CF-B45CB7B0246F}" presName="sibTrans" presStyleLbl="sibTrans2D1" presStyleIdx="0" presStyleCnt="7"/>
      <dgm:spPr/>
      <dgm:t>
        <a:bodyPr/>
        <a:lstStyle/>
        <a:p>
          <a:endParaRPr lang="es-CL"/>
        </a:p>
      </dgm:t>
    </dgm:pt>
    <dgm:pt modelId="{8D626EE8-819E-4DEA-A1B5-6D0E6DD3F2B4}" type="pres">
      <dgm:prSet presAssocID="{B797F1F0-3B32-42AC-93CF-B45CB7B0246F}" presName="connectorText" presStyleLbl="sibTrans2D1" presStyleIdx="0" presStyleCnt="7"/>
      <dgm:spPr/>
      <dgm:t>
        <a:bodyPr/>
        <a:lstStyle/>
        <a:p>
          <a:endParaRPr lang="es-CL"/>
        </a:p>
      </dgm:t>
    </dgm:pt>
    <dgm:pt modelId="{9D3DF9C8-3A54-484B-A9BB-C90E1E01D907}" type="pres">
      <dgm:prSet presAssocID="{0116C94F-1788-4299-B0AF-7957A80F83A8}" presName="node" presStyleLbl="node1" presStyleIdx="1" presStyleCnt="8" custScaleX="1339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E826EDF-E07A-411E-9F93-B68B8BA19D9E}" type="pres">
      <dgm:prSet presAssocID="{C986EA3A-67C8-48F1-AC5C-AB7EAC701CB4}" presName="sibTrans" presStyleLbl="sibTrans2D1" presStyleIdx="1" presStyleCnt="7"/>
      <dgm:spPr/>
      <dgm:t>
        <a:bodyPr/>
        <a:lstStyle/>
        <a:p>
          <a:endParaRPr lang="es-CL"/>
        </a:p>
      </dgm:t>
    </dgm:pt>
    <dgm:pt modelId="{2705DAB9-9B95-4AEA-9538-A49E78813A8A}" type="pres">
      <dgm:prSet presAssocID="{C986EA3A-67C8-48F1-AC5C-AB7EAC701CB4}" presName="connectorText" presStyleLbl="sibTrans2D1" presStyleIdx="1" presStyleCnt="7"/>
      <dgm:spPr/>
      <dgm:t>
        <a:bodyPr/>
        <a:lstStyle/>
        <a:p>
          <a:endParaRPr lang="es-CL"/>
        </a:p>
      </dgm:t>
    </dgm:pt>
    <dgm:pt modelId="{D0F1AC96-FD8C-4C53-AB66-A1C7976D05BF}" type="pres">
      <dgm:prSet presAssocID="{72C0AD8D-CF83-4C48-B7A6-088FAE8EBC31}" presName="node" presStyleLbl="node1" presStyleIdx="2" presStyleCnt="8" custScaleX="12964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3BE5986-80E6-4297-AF83-943D3553F53A}" type="pres">
      <dgm:prSet presAssocID="{F311A3FD-EE40-49AD-A121-A4AB1F814F2C}" presName="sibTrans" presStyleLbl="sibTrans2D1" presStyleIdx="2" presStyleCnt="7"/>
      <dgm:spPr/>
      <dgm:t>
        <a:bodyPr/>
        <a:lstStyle/>
        <a:p>
          <a:endParaRPr lang="es-CL"/>
        </a:p>
      </dgm:t>
    </dgm:pt>
    <dgm:pt modelId="{FE45658A-EDAC-419B-8E3C-38943980C3D4}" type="pres">
      <dgm:prSet presAssocID="{F311A3FD-EE40-49AD-A121-A4AB1F814F2C}" presName="connectorText" presStyleLbl="sibTrans2D1" presStyleIdx="2" presStyleCnt="7"/>
      <dgm:spPr/>
      <dgm:t>
        <a:bodyPr/>
        <a:lstStyle/>
        <a:p>
          <a:endParaRPr lang="es-CL"/>
        </a:p>
      </dgm:t>
    </dgm:pt>
    <dgm:pt modelId="{5E0D78EF-091E-4DA5-BD98-3618C9E24DD0}" type="pres">
      <dgm:prSet presAssocID="{D69C4FB3-0F3F-4992-9CDC-A3F60385DBA1}" presName="node" presStyleLbl="node1" presStyleIdx="3" presStyleCnt="8" custScaleX="12964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BCFA585-4F6B-4FA8-B31D-53E4CCD512E1}" type="pres">
      <dgm:prSet presAssocID="{F365A4B2-7E71-4C52-B55C-BA41C7D6778C}" presName="sibTrans" presStyleLbl="sibTrans2D1" presStyleIdx="3" presStyleCnt="7"/>
      <dgm:spPr/>
      <dgm:t>
        <a:bodyPr/>
        <a:lstStyle/>
        <a:p>
          <a:endParaRPr lang="es-CL"/>
        </a:p>
      </dgm:t>
    </dgm:pt>
    <dgm:pt modelId="{64142353-65A5-41E2-9AE2-145AF71805EC}" type="pres">
      <dgm:prSet presAssocID="{F365A4B2-7E71-4C52-B55C-BA41C7D6778C}" presName="connectorText" presStyleLbl="sibTrans2D1" presStyleIdx="3" presStyleCnt="7"/>
      <dgm:spPr/>
      <dgm:t>
        <a:bodyPr/>
        <a:lstStyle/>
        <a:p>
          <a:endParaRPr lang="es-CL"/>
        </a:p>
      </dgm:t>
    </dgm:pt>
    <dgm:pt modelId="{71EC4382-D81C-4040-B4C7-439EF50221BB}" type="pres">
      <dgm:prSet presAssocID="{473D30DF-D99F-4E4A-8536-6758D8A8BEB9}" presName="node" presStyleLbl="node1" presStyleIdx="4" presStyleCnt="8" custScaleX="12964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1F6AD54-88F2-4B72-BEF4-D09F4B952170}" type="pres">
      <dgm:prSet presAssocID="{6A328A4D-C532-4067-81C5-828765702498}" presName="sibTrans" presStyleLbl="sibTrans2D1" presStyleIdx="4" presStyleCnt="7"/>
      <dgm:spPr/>
      <dgm:t>
        <a:bodyPr/>
        <a:lstStyle/>
        <a:p>
          <a:endParaRPr lang="es-CL"/>
        </a:p>
      </dgm:t>
    </dgm:pt>
    <dgm:pt modelId="{9B71BB01-001A-4FB9-AC10-B5FE92D85D26}" type="pres">
      <dgm:prSet presAssocID="{6A328A4D-C532-4067-81C5-828765702498}" presName="connectorText" presStyleLbl="sibTrans2D1" presStyleIdx="4" presStyleCnt="7"/>
      <dgm:spPr/>
      <dgm:t>
        <a:bodyPr/>
        <a:lstStyle/>
        <a:p>
          <a:endParaRPr lang="es-CL"/>
        </a:p>
      </dgm:t>
    </dgm:pt>
    <dgm:pt modelId="{25F0F1C9-87DC-444C-AA26-9256374BC51D}" type="pres">
      <dgm:prSet presAssocID="{BEA5B2C0-816A-455D-95B0-A9DCB6307EDC}" presName="node" presStyleLbl="node1" presStyleIdx="5" presStyleCnt="8" custScaleX="12964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33B2994-0C9E-4FC1-836B-4ED877548C5B}" type="pres">
      <dgm:prSet presAssocID="{95CAAE7B-EDC0-4FE2-AD33-B2B8532577D7}" presName="sibTrans" presStyleLbl="sibTrans2D1" presStyleIdx="5" presStyleCnt="7"/>
      <dgm:spPr/>
      <dgm:t>
        <a:bodyPr/>
        <a:lstStyle/>
        <a:p>
          <a:endParaRPr lang="es-CL"/>
        </a:p>
      </dgm:t>
    </dgm:pt>
    <dgm:pt modelId="{711FA3A2-26E5-4220-9D3B-C48FA082E7A1}" type="pres">
      <dgm:prSet presAssocID="{95CAAE7B-EDC0-4FE2-AD33-B2B8532577D7}" presName="connectorText" presStyleLbl="sibTrans2D1" presStyleIdx="5" presStyleCnt="7"/>
      <dgm:spPr/>
      <dgm:t>
        <a:bodyPr/>
        <a:lstStyle/>
        <a:p>
          <a:endParaRPr lang="es-CL"/>
        </a:p>
      </dgm:t>
    </dgm:pt>
    <dgm:pt modelId="{D3D81CE4-0F59-482B-850D-578D8BCBED5A}" type="pres">
      <dgm:prSet presAssocID="{381044E7-D32B-43BE-B92D-0076E738A7D5}" presName="node" presStyleLbl="node1" presStyleIdx="6" presStyleCnt="8" custScaleX="12964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BB8DBE3-4272-4A7B-9DAE-0715163EC16E}" type="pres">
      <dgm:prSet presAssocID="{6D423DEB-2ADB-4D43-A81C-FB2A6D5F8EDE}" presName="sibTrans" presStyleLbl="sibTrans2D1" presStyleIdx="6" presStyleCnt="7"/>
      <dgm:spPr/>
      <dgm:t>
        <a:bodyPr/>
        <a:lstStyle/>
        <a:p>
          <a:endParaRPr lang="es-CL"/>
        </a:p>
      </dgm:t>
    </dgm:pt>
    <dgm:pt modelId="{AD9C4EEA-D5C4-4C0E-938C-B45092BD6D6F}" type="pres">
      <dgm:prSet presAssocID="{6D423DEB-2ADB-4D43-A81C-FB2A6D5F8EDE}" presName="connectorText" presStyleLbl="sibTrans2D1" presStyleIdx="6" presStyleCnt="7"/>
      <dgm:spPr/>
      <dgm:t>
        <a:bodyPr/>
        <a:lstStyle/>
        <a:p>
          <a:endParaRPr lang="es-CL"/>
        </a:p>
      </dgm:t>
    </dgm:pt>
    <dgm:pt modelId="{DD6FB4E2-8A2B-4703-B3E9-AD89E6826764}" type="pres">
      <dgm:prSet presAssocID="{25DAE50F-6AB9-427D-ACC5-58B17084C513}" presName="node" presStyleLbl="node1" presStyleIdx="7" presStyleCnt="8" custScaleX="12964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9AB422E7-5385-47D8-B8FF-C02FEE3FCD00}" type="presOf" srcId="{0116C94F-1788-4299-B0AF-7957A80F83A8}" destId="{9D3DF9C8-3A54-484B-A9BB-C90E1E01D907}" srcOrd="0" destOrd="0" presId="urn:microsoft.com/office/officeart/2005/8/layout/process2"/>
    <dgm:cxn modelId="{86A0AA88-1623-4A45-BF02-11DF4E49CB04}" type="presOf" srcId="{6D423DEB-2ADB-4D43-A81C-FB2A6D5F8EDE}" destId="{AD9C4EEA-D5C4-4C0E-938C-B45092BD6D6F}" srcOrd="1" destOrd="0" presId="urn:microsoft.com/office/officeart/2005/8/layout/process2"/>
    <dgm:cxn modelId="{73130594-EFB0-4B92-AD5B-8FE8FDB82437}" type="presOf" srcId="{6D423DEB-2ADB-4D43-A81C-FB2A6D5F8EDE}" destId="{CBB8DBE3-4272-4A7B-9DAE-0715163EC16E}" srcOrd="0" destOrd="0" presId="urn:microsoft.com/office/officeart/2005/8/layout/process2"/>
    <dgm:cxn modelId="{E489A3AF-1051-4EBE-A3B3-3218663188B6}" type="presOf" srcId="{C986EA3A-67C8-48F1-AC5C-AB7EAC701CB4}" destId="{2705DAB9-9B95-4AEA-9538-A49E78813A8A}" srcOrd="1" destOrd="0" presId="urn:microsoft.com/office/officeart/2005/8/layout/process2"/>
    <dgm:cxn modelId="{4A21804D-FA2A-4483-B64E-94F826890E90}" type="presOf" srcId="{01CEE365-A5B0-4C6A-BEF5-F106895E9297}" destId="{A2EF5943-D140-4D21-A965-F903323E59AF}" srcOrd="0" destOrd="0" presId="urn:microsoft.com/office/officeart/2005/8/layout/process2"/>
    <dgm:cxn modelId="{87A9ACF8-810B-41DC-A33C-7B2E79E6B8B2}" srcId="{1065B9B0-1925-43F1-9EBD-93473FA04B67}" destId="{BEA5B2C0-816A-455D-95B0-A9DCB6307EDC}" srcOrd="5" destOrd="0" parTransId="{826B2FC2-4900-4D1B-8421-A59D512BDB08}" sibTransId="{95CAAE7B-EDC0-4FE2-AD33-B2B8532577D7}"/>
    <dgm:cxn modelId="{3B601553-ADE5-4612-9DD5-15FC9DE54406}" type="presOf" srcId="{D69C4FB3-0F3F-4992-9CDC-A3F60385DBA1}" destId="{5E0D78EF-091E-4DA5-BD98-3618C9E24DD0}" srcOrd="0" destOrd="0" presId="urn:microsoft.com/office/officeart/2005/8/layout/process2"/>
    <dgm:cxn modelId="{FF497084-529C-4893-9D7B-2B7E952E7122}" type="presOf" srcId="{1065B9B0-1925-43F1-9EBD-93473FA04B67}" destId="{1BBCD2CB-0E8A-4F8E-AF32-38777A405906}" srcOrd="0" destOrd="0" presId="urn:microsoft.com/office/officeart/2005/8/layout/process2"/>
    <dgm:cxn modelId="{F5FCD2CA-78EC-4417-996C-D36D4C390F9C}" type="presOf" srcId="{BEA5B2C0-816A-455D-95B0-A9DCB6307EDC}" destId="{25F0F1C9-87DC-444C-AA26-9256374BC51D}" srcOrd="0" destOrd="0" presId="urn:microsoft.com/office/officeart/2005/8/layout/process2"/>
    <dgm:cxn modelId="{DFB2F0B7-57E4-4714-91D6-092449764ED6}" srcId="{1065B9B0-1925-43F1-9EBD-93473FA04B67}" destId="{01CEE365-A5B0-4C6A-BEF5-F106895E9297}" srcOrd="0" destOrd="0" parTransId="{480886E8-0B75-4803-B4D1-A517527F9969}" sibTransId="{B797F1F0-3B32-42AC-93CF-B45CB7B0246F}"/>
    <dgm:cxn modelId="{74B60E40-0B7D-4971-8574-1165B7D6160E}" type="presOf" srcId="{72C0AD8D-CF83-4C48-B7A6-088FAE8EBC31}" destId="{D0F1AC96-FD8C-4C53-AB66-A1C7976D05BF}" srcOrd="0" destOrd="0" presId="urn:microsoft.com/office/officeart/2005/8/layout/process2"/>
    <dgm:cxn modelId="{BBE08186-ED49-4F06-B276-AF66FF59A0AB}" srcId="{1065B9B0-1925-43F1-9EBD-93473FA04B67}" destId="{381044E7-D32B-43BE-B92D-0076E738A7D5}" srcOrd="6" destOrd="0" parTransId="{7821F3A8-5CA2-4C7E-8CE6-F607A201E656}" sibTransId="{6D423DEB-2ADB-4D43-A81C-FB2A6D5F8EDE}"/>
    <dgm:cxn modelId="{574C7CDB-4794-4393-8A8E-940686963056}" srcId="{1065B9B0-1925-43F1-9EBD-93473FA04B67}" destId="{D69C4FB3-0F3F-4992-9CDC-A3F60385DBA1}" srcOrd="3" destOrd="0" parTransId="{BFF369CA-16D7-4E8F-96BA-B073A36E646B}" sibTransId="{F365A4B2-7E71-4C52-B55C-BA41C7D6778C}"/>
    <dgm:cxn modelId="{4B356137-52D4-4AB0-A880-94EE7B3E3CC5}" srcId="{1065B9B0-1925-43F1-9EBD-93473FA04B67}" destId="{25DAE50F-6AB9-427D-ACC5-58B17084C513}" srcOrd="7" destOrd="0" parTransId="{4BEB2B41-4CD5-413E-84F2-B5EFBB82F250}" sibTransId="{83A1AA12-C1F2-4545-8046-E9AAD6967285}"/>
    <dgm:cxn modelId="{706C2606-627C-4293-A9A1-29027A620AC0}" type="presOf" srcId="{95CAAE7B-EDC0-4FE2-AD33-B2B8532577D7}" destId="{733B2994-0C9E-4FC1-836B-4ED877548C5B}" srcOrd="0" destOrd="0" presId="urn:microsoft.com/office/officeart/2005/8/layout/process2"/>
    <dgm:cxn modelId="{37692C4A-D0CA-4D1B-8E74-DD9017163357}" type="presOf" srcId="{25DAE50F-6AB9-427D-ACC5-58B17084C513}" destId="{DD6FB4E2-8A2B-4703-B3E9-AD89E6826764}" srcOrd="0" destOrd="0" presId="urn:microsoft.com/office/officeart/2005/8/layout/process2"/>
    <dgm:cxn modelId="{B73915D1-E929-4B05-AB97-5A8F12578D12}" type="presOf" srcId="{C986EA3A-67C8-48F1-AC5C-AB7EAC701CB4}" destId="{0E826EDF-E07A-411E-9F93-B68B8BA19D9E}" srcOrd="0" destOrd="0" presId="urn:microsoft.com/office/officeart/2005/8/layout/process2"/>
    <dgm:cxn modelId="{BE2DAE34-EBD3-4B8B-8E61-67D2DD5E642B}" type="presOf" srcId="{F311A3FD-EE40-49AD-A121-A4AB1F814F2C}" destId="{83BE5986-80E6-4297-AF83-943D3553F53A}" srcOrd="0" destOrd="0" presId="urn:microsoft.com/office/officeart/2005/8/layout/process2"/>
    <dgm:cxn modelId="{1E4BA345-E750-477C-9C13-89CBB056F101}" srcId="{1065B9B0-1925-43F1-9EBD-93473FA04B67}" destId="{72C0AD8D-CF83-4C48-B7A6-088FAE8EBC31}" srcOrd="2" destOrd="0" parTransId="{82291F04-B05C-4B76-B9C0-F4166988349C}" sibTransId="{F311A3FD-EE40-49AD-A121-A4AB1F814F2C}"/>
    <dgm:cxn modelId="{FA5C5149-08EF-4D94-9C8F-5296DC379A5B}" type="presOf" srcId="{B797F1F0-3B32-42AC-93CF-B45CB7B0246F}" destId="{A61D72CA-0668-4927-BDEE-99F25E2A7107}" srcOrd="0" destOrd="0" presId="urn:microsoft.com/office/officeart/2005/8/layout/process2"/>
    <dgm:cxn modelId="{3E17E590-5886-4932-8D61-B649CC01565D}" type="presOf" srcId="{381044E7-D32B-43BE-B92D-0076E738A7D5}" destId="{D3D81CE4-0F59-482B-850D-578D8BCBED5A}" srcOrd="0" destOrd="0" presId="urn:microsoft.com/office/officeart/2005/8/layout/process2"/>
    <dgm:cxn modelId="{01938F42-1A16-41B7-8BD5-D2EF7BB1DAEF}" type="presOf" srcId="{6A328A4D-C532-4067-81C5-828765702498}" destId="{41F6AD54-88F2-4B72-BEF4-D09F4B952170}" srcOrd="0" destOrd="0" presId="urn:microsoft.com/office/officeart/2005/8/layout/process2"/>
    <dgm:cxn modelId="{35B04C8C-DE7F-46F2-A6A7-C7AFEBA33F18}" srcId="{1065B9B0-1925-43F1-9EBD-93473FA04B67}" destId="{473D30DF-D99F-4E4A-8536-6758D8A8BEB9}" srcOrd="4" destOrd="0" parTransId="{551FE1AD-53A9-4998-864D-625E84E0BC3D}" sibTransId="{6A328A4D-C532-4067-81C5-828765702498}"/>
    <dgm:cxn modelId="{6B519ED7-417F-45BB-94FB-B58515936EFF}" type="presOf" srcId="{F311A3FD-EE40-49AD-A121-A4AB1F814F2C}" destId="{FE45658A-EDAC-419B-8E3C-38943980C3D4}" srcOrd="1" destOrd="0" presId="urn:microsoft.com/office/officeart/2005/8/layout/process2"/>
    <dgm:cxn modelId="{CB9E8BF2-64C6-4F3D-8FEC-0FE08CA49346}" type="presOf" srcId="{6A328A4D-C532-4067-81C5-828765702498}" destId="{9B71BB01-001A-4FB9-AC10-B5FE92D85D26}" srcOrd="1" destOrd="0" presId="urn:microsoft.com/office/officeart/2005/8/layout/process2"/>
    <dgm:cxn modelId="{E682C039-8704-47FF-8D87-807A216A2E28}" type="presOf" srcId="{95CAAE7B-EDC0-4FE2-AD33-B2B8532577D7}" destId="{711FA3A2-26E5-4220-9D3B-C48FA082E7A1}" srcOrd="1" destOrd="0" presId="urn:microsoft.com/office/officeart/2005/8/layout/process2"/>
    <dgm:cxn modelId="{59E693E7-9621-4D16-874F-F5331EC6FBE7}" type="presOf" srcId="{473D30DF-D99F-4E4A-8536-6758D8A8BEB9}" destId="{71EC4382-D81C-4040-B4C7-439EF50221BB}" srcOrd="0" destOrd="0" presId="urn:microsoft.com/office/officeart/2005/8/layout/process2"/>
    <dgm:cxn modelId="{719CE0C1-DD85-46F4-85F4-CE770696EAA8}" type="presOf" srcId="{F365A4B2-7E71-4C52-B55C-BA41C7D6778C}" destId="{64142353-65A5-41E2-9AE2-145AF71805EC}" srcOrd="1" destOrd="0" presId="urn:microsoft.com/office/officeart/2005/8/layout/process2"/>
    <dgm:cxn modelId="{C2E2E65F-5856-4E78-BF19-387B62E2D48B}" type="presOf" srcId="{F365A4B2-7E71-4C52-B55C-BA41C7D6778C}" destId="{ABCFA585-4F6B-4FA8-B31D-53E4CCD512E1}" srcOrd="0" destOrd="0" presId="urn:microsoft.com/office/officeart/2005/8/layout/process2"/>
    <dgm:cxn modelId="{91AF08A1-32C0-4EF6-9F21-BB6B5253051E}" type="presOf" srcId="{B797F1F0-3B32-42AC-93CF-B45CB7B0246F}" destId="{8D626EE8-819E-4DEA-A1B5-6D0E6DD3F2B4}" srcOrd="1" destOrd="0" presId="urn:microsoft.com/office/officeart/2005/8/layout/process2"/>
    <dgm:cxn modelId="{5FE9DB27-F47A-4B7E-A7B9-CD9198C8E04C}" srcId="{1065B9B0-1925-43F1-9EBD-93473FA04B67}" destId="{0116C94F-1788-4299-B0AF-7957A80F83A8}" srcOrd="1" destOrd="0" parTransId="{87987000-2E20-40A8-98B6-46571E396049}" sibTransId="{C986EA3A-67C8-48F1-AC5C-AB7EAC701CB4}"/>
    <dgm:cxn modelId="{ECBCE6D4-5E32-4F86-9C10-3BC4C47245E0}" type="presParOf" srcId="{1BBCD2CB-0E8A-4F8E-AF32-38777A405906}" destId="{A2EF5943-D140-4D21-A965-F903323E59AF}" srcOrd="0" destOrd="0" presId="urn:microsoft.com/office/officeart/2005/8/layout/process2"/>
    <dgm:cxn modelId="{937DEBDF-982E-4AF8-9839-F3997C20B93D}" type="presParOf" srcId="{1BBCD2CB-0E8A-4F8E-AF32-38777A405906}" destId="{A61D72CA-0668-4927-BDEE-99F25E2A7107}" srcOrd="1" destOrd="0" presId="urn:microsoft.com/office/officeart/2005/8/layout/process2"/>
    <dgm:cxn modelId="{BE43D657-B9D7-468C-BF6D-7A98B2561188}" type="presParOf" srcId="{A61D72CA-0668-4927-BDEE-99F25E2A7107}" destId="{8D626EE8-819E-4DEA-A1B5-6D0E6DD3F2B4}" srcOrd="0" destOrd="0" presId="urn:microsoft.com/office/officeart/2005/8/layout/process2"/>
    <dgm:cxn modelId="{E6F60B77-71AA-4341-9097-809413DC3005}" type="presParOf" srcId="{1BBCD2CB-0E8A-4F8E-AF32-38777A405906}" destId="{9D3DF9C8-3A54-484B-A9BB-C90E1E01D907}" srcOrd="2" destOrd="0" presId="urn:microsoft.com/office/officeart/2005/8/layout/process2"/>
    <dgm:cxn modelId="{56A94499-D775-4F06-804D-822080930E57}" type="presParOf" srcId="{1BBCD2CB-0E8A-4F8E-AF32-38777A405906}" destId="{0E826EDF-E07A-411E-9F93-B68B8BA19D9E}" srcOrd="3" destOrd="0" presId="urn:microsoft.com/office/officeart/2005/8/layout/process2"/>
    <dgm:cxn modelId="{843A4A3A-9309-42C0-8C29-69EFD424D9C2}" type="presParOf" srcId="{0E826EDF-E07A-411E-9F93-B68B8BA19D9E}" destId="{2705DAB9-9B95-4AEA-9538-A49E78813A8A}" srcOrd="0" destOrd="0" presId="urn:microsoft.com/office/officeart/2005/8/layout/process2"/>
    <dgm:cxn modelId="{6FFC9795-FCF2-41F6-A079-9BA185F6EDBB}" type="presParOf" srcId="{1BBCD2CB-0E8A-4F8E-AF32-38777A405906}" destId="{D0F1AC96-FD8C-4C53-AB66-A1C7976D05BF}" srcOrd="4" destOrd="0" presId="urn:microsoft.com/office/officeart/2005/8/layout/process2"/>
    <dgm:cxn modelId="{8E3C63D4-EC05-494D-BF47-E63E09E6C6D8}" type="presParOf" srcId="{1BBCD2CB-0E8A-4F8E-AF32-38777A405906}" destId="{83BE5986-80E6-4297-AF83-943D3553F53A}" srcOrd="5" destOrd="0" presId="urn:microsoft.com/office/officeart/2005/8/layout/process2"/>
    <dgm:cxn modelId="{6CC0D111-84FA-4D87-85D3-43EF31C759EA}" type="presParOf" srcId="{83BE5986-80E6-4297-AF83-943D3553F53A}" destId="{FE45658A-EDAC-419B-8E3C-38943980C3D4}" srcOrd="0" destOrd="0" presId="urn:microsoft.com/office/officeart/2005/8/layout/process2"/>
    <dgm:cxn modelId="{332AA7A1-5B6F-4841-91CC-904D8C38E30F}" type="presParOf" srcId="{1BBCD2CB-0E8A-4F8E-AF32-38777A405906}" destId="{5E0D78EF-091E-4DA5-BD98-3618C9E24DD0}" srcOrd="6" destOrd="0" presId="urn:microsoft.com/office/officeart/2005/8/layout/process2"/>
    <dgm:cxn modelId="{78C4F086-54C7-428F-81D4-E36F9AB9FC67}" type="presParOf" srcId="{1BBCD2CB-0E8A-4F8E-AF32-38777A405906}" destId="{ABCFA585-4F6B-4FA8-B31D-53E4CCD512E1}" srcOrd="7" destOrd="0" presId="urn:microsoft.com/office/officeart/2005/8/layout/process2"/>
    <dgm:cxn modelId="{D81FF1F2-714F-4753-9FF6-0E3F508BBFE9}" type="presParOf" srcId="{ABCFA585-4F6B-4FA8-B31D-53E4CCD512E1}" destId="{64142353-65A5-41E2-9AE2-145AF71805EC}" srcOrd="0" destOrd="0" presId="urn:microsoft.com/office/officeart/2005/8/layout/process2"/>
    <dgm:cxn modelId="{B6202474-0BCE-4558-8CB2-2F8A819591C8}" type="presParOf" srcId="{1BBCD2CB-0E8A-4F8E-AF32-38777A405906}" destId="{71EC4382-D81C-4040-B4C7-439EF50221BB}" srcOrd="8" destOrd="0" presId="urn:microsoft.com/office/officeart/2005/8/layout/process2"/>
    <dgm:cxn modelId="{BC979592-6150-42BA-BB1F-877CC01E8320}" type="presParOf" srcId="{1BBCD2CB-0E8A-4F8E-AF32-38777A405906}" destId="{41F6AD54-88F2-4B72-BEF4-D09F4B952170}" srcOrd="9" destOrd="0" presId="urn:microsoft.com/office/officeart/2005/8/layout/process2"/>
    <dgm:cxn modelId="{FDB7B1EC-392D-4E5B-B7FC-6E0664FBB2B0}" type="presParOf" srcId="{41F6AD54-88F2-4B72-BEF4-D09F4B952170}" destId="{9B71BB01-001A-4FB9-AC10-B5FE92D85D26}" srcOrd="0" destOrd="0" presId="urn:microsoft.com/office/officeart/2005/8/layout/process2"/>
    <dgm:cxn modelId="{A559D7EA-A0AD-4566-B328-CC03EEBAB36B}" type="presParOf" srcId="{1BBCD2CB-0E8A-4F8E-AF32-38777A405906}" destId="{25F0F1C9-87DC-444C-AA26-9256374BC51D}" srcOrd="10" destOrd="0" presId="urn:microsoft.com/office/officeart/2005/8/layout/process2"/>
    <dgm:cxn modelId="{52CB649F-B236-4D90-AF23-0F4D965A388E}" type="presParOf" srcId="{1BBCD2CB-0E8A-4F8E-AF32-38777A405906}" destId="{733B2994-0C9E-4FC1-836B-4ED877548C5B}" srcOrd="11" destOrd="0" presId="urn:microsoft.com/office/officeart/2005/8/layout/process2"/>
    <dgm:cxn modelId="{D0CAAD45-B3A4-47E8-8FC1-442E7E0DCE69}" type="presParOf" srcId="{733B2994-0C9E-4FC1-836B-4ED877548C5B}" destId="{711FA3A2-26E5-4220-9D3B-C48FA082E7A1}" srcOrd="0" destOrd="0" presId="urn:microsoft.com/office/officeart/2005/8/layout/process2"/>
    <dgm:cxn modelId="{8902DFEB-49AC-4B06-8165-2287BA68F169}" type="presParOf" srcId="{1BBCD2CB-0E8A-4F8E-AF32-38777A405906}" destId="{D3D81CE4-0F59-482B-850D-578D8BCBED5A}" srcOrd="12" destOrd="0" presId="urn:microsoft.com/office/officeart/2005/8/layout/process2"/>
    <dgm:cxn modelId="{DCA6906D-4187-4CD6-93F2-4F4668940E47}" type="presParOf" srcId="{1BBCD2CB-0E8A-4F8E-AF32-38777A405906}" destId="{CBB8DBE3-4272-4A7B-9DAE-0715163EC16E}" srcOrd="13" destOrd="0" presId="urn:microsoft.com/office/officeart/2005/8/layout/process2"/>
    <dgm:cxn modelId="{D5B48F82-B149-4246-95A8-7B33A5B3BC85}" type="presParOf" srcId="{CBB8DBE3-4272-4A7B-9DAE-0715163EC16E}" destId="{AD9C4EEA-D5C4-4C0E-938C-B45092BD6D6F}" srcOrd="0" destOrd="0" presId="urn:microsoft.com/office/officeart/2005/8/layout/process2"/>
    <dgm:cxn modelId="{74310FF5-9972-4C2A-A1DC-1451FE1E5121}" type="presParOf" srcId="{1BBCD2CB-0E8A-4F8E-AF32-38777A405906}" destId="{DD6FB4E2-8A2B-4703-B3E9-AD89E6826764}" srcOrd="1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C1B8AF-6771-4291-A2C3-72150FC9C7BF}">
      <dsp:nvSpPr>
        <dsp:cNvPr id="0" name=""/>
        <dsp:cNvSpPr/>
      </dsp:nvSpPr>
      <dsp:spPr>
        <a:xfrm>
          <a:off x="1408415" y="-342591"/>
          <a:ext cx="4510857" cy="379048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00477C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A024695-5D2E-4779-B7B2-E9C6BACB9FC0}">
      <dsp:nvSpPr>
        <dsp:cNvPr id="0" name=""/>
        <dsp:cNvSpPr/>
      </dsp:nvSpPr>
      <dsp:spPr>
        <a:xfrm>
          <a:off x="5651311" y="4"/>
          <a:ext cx="2485109" cy="119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s-CL" sz="3600" b="1" kern="1200" dirty="0" err="1">
              <a:solidFill>
                <a:schemeClr val="tx2"/>
              </a:solidFill>
              <a:latin typeface="+mn-lt"/>
              <a:ea typeface="+mn-ea"/>
              <a:cs typeface="+mn-cs"/>
            </a:rPr>
            <a:t>Sernapesca</a:t>
          </a:r>
          <a:endParaRPr lang="es-CL" sz="3600" b="1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s-CL" sz="2800" b="1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AUTORIZA</a:t>
          </a:r>
        </a:p>
      </dsp:txBody>
      <dsp:txXfrm>
        <a:off x="5651311" y="4"/>
        <a:ext cx="2485109" cy="1194921"/>
      </dsp:txXfrm>
    </dsp:sp>
    <dsp:sp modelId="{11E8C102-98EE-4659-80BF-0F1E7687CCDE}">
      <dsp:nvSpPr>
        <dsp:cNvPr id="0" name=""/>
        <dsp:cNvSpPr/>
      </dsp:nvSpPr>
      <dsp:spPr>
        <a:xfrm>
          <a:off x="2261785" y="601381"/>
          <a:ext cx="2745790" cy="1568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500" kern="1200" dirty="0" err="1">
              <a:solidFill>
                <a:schemeClr val="accent5">
                  <a:lumMod val="75000"/>
                </a:schemeClr>
              </a:solidFill>
            </a:rPr>
            <a:t>Sernapesca</a:t>
          </a:r>
          <a:endParaRPr lang="es-CL" sz="45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2261785" y="601381"/>
        <a:ext cx="2745790" cy="1568179"/>
      </dsp:txXfrm>
    </dsp:sp>
    <dsp:sp modelId="{E7754829-47A2-4BD1-AAB8-76A1F96FB65E}">
      <dsp:nvSpPr>
        <dsp:cNvPr id="0" name=""/>
        <dsp:cNvSpPr/>
      </dsp:nvSpPr>
      <dsp:spPr>
        <a:xfrm>
          <a:off x="738261" y="1723426"/>
          <a:ext cx="4001417" cy="3168053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rgbClr val="024C96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3F7BAC4-F6B6-4335-A049-44A679C275DA}">
      <dsp:nvSpPr>
        <dsp:cNvPr id="0" name=""/>
        <dsp:cNvSpPr/>
      </dsp:nvSpPr>
      <dsp:spPr>
        <a:xfrm>
          <a:off x="4968040" y="3247955"/>
          <a:ext cx="2833756" cy="119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s-CL" sz="3600" b="1" kern="1200" dirty="0">
              <a:solidFill>
                <a:srgbClr val="44546A"/>
              </a:solidFill>
              <a:latin typeface="Calibri" panose="020F0502020204030204"/>
              <a:ea typeface="+mn-ea"/>
              <a:cs typeface="+mn-cs"/>
            </a:rPr>
            <a:t>SICAL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s-CL" sz="2800" b="1" kern="1200" dirty="0">
              <a:solidFill>
                <a:srgbClr val="44546A"/>
              </a:solidFill>
              <a:latin typeface="Calibri" panose="020F0502020204030204"/>
              <a:ea typeface="+mn-ea"/>
              <a:cs typeface="+mn-cs"/>
            </a:rPr>
            <a:t>CERTIFICA DRI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400" kern="1200" dirty="0"/>
        </a:p>
      </dsp:txBody>
      <dsp:txXfrm>
        <a:off x="4968040" y="3247955"/>
        <a:ext cx="2833756" cy="1194921"/>
      </dsp:txXfrm>
    </dsp:sp>
    <dsp:sp modelId="{40646C37-129A-429B-A0A5-71759CFBC022}">
      <dsp:nvSpPr>
        <dsp:cNvPr id="0" name=""/>
        <dsp:cNvSpPr/>
      </dsp:nvSpPr>
      <dsp:spPr>
        <a:xfrm>
          <a:off x="1986606" y="2868193"/>
          <a:ext cx="1676695" cy="838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500" kern="1200" dirty="0">
              <a:solidFill>
                <a:schemeClr val="accent5">
                  <a:lumMod val="75000"/>
                </a:schemeClr>
              </a:solidFill>
            </a:rPr>
            <a:t>SICAL</a:t>
          </a:r>
        </a:p>
      </dsp:txBody>
      <dsp:txXfrm>
        <a:off x="1986606" y="2868193"/>
        <a:ext cx="1676695" cy="8382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EF5943-D140-4D21-A965-F903323E59AF}">
      <dsp:nvSpPr>
        <dsp:cNvPr id="0" name=""/>
        <dsp:cNvSpPr/>
      </dsp:nvSpPr>
      <dsp:spPr>
        <a:xfrm>
          <a:off x="1271754" y="29576"/>
          <a:ext cx="3065322" cy="572046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/>
            <a:t>Contacto con cliente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/>
            <a:t>Proveedor de DRI</a:t>
          </a:r>
        </a:p>
      </dsp:txBody>
      <dsp:txXfrm>
        <a:off x="1271754" y="29576"/>
        <a:ext cx="3065322" cy="572046"/>
      </dsp:txXfrm>
    </dsp:sp>
    <dsp:sp modelId="{A61D72CA-0668-4927-BDEE-99F25E2A7107}">
      <dsp:nvSpPr>
        <dsp:cNvPr id="0" name=""/>
        <dsp:cNvSpPr/>
      </dsp:nvSpPr>
      <dsp:spPr>
        <a:xfrm rot="5459086">
          <a:off x="2699262" y="603547"/>
          <a:ext cx="195982" cy="257420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900" kern="1200"/>
        </a:p>
      </dsp:txBody>
      <dsp:txXfrm rot="5459086">
        <a:off x="2699262" y="603547"/>
        <a:ext cx="195982" cy="257420"/>
      </dsp:txXfrm>
    </dsp:sp>
    <dsp:sp modelId="{9D3DF9C8-3A54-484B-A9BB-C90E1E01D907}">
      <dsp:nvSpPr>
        <dsp:cNvPr id="0" name=""/>
        <dsp:cNvSpPr/>
      </dsp:nvSpPr>
      <dsp:spPr>
        <a:xfrm>
          <a:off x="1257430" y="862893"/>
          <a:ext cx="3065322" cy="572046"/>
        </a:xfrm>
        <a:prstGeom prst="roundRect">
          <a:avLst>
            <a:gd name="adj" fmla="val 10000"/>
          </a:avLst>
        </a:prstGeom>
        <a:solidFill>
          <a:srgbClr val="3333FF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/>
            <a:t>Envío cotización</a:t>
          </a:r>
        </a:p>
      </dsp:txBody>
      <dsp:txXfrm>
        <a:off x="1257430" y="862893"/>
        <a:ext cx="3065322" cy="572046"/>
      </dsp:txXfrm>
    </dsp:sp>
    <dsp:sp modelId="{0E826EDF-E07A-411E-9F93-B68B8BA19D9E}">
      <dsp:nvSpPr>
        <dsp:cNvPr id="0" name=""/>
        <dsp:cNvSpPr/>
      </dsp:nvSpPr>
      <dsp:spPr>
        <a:xfrm rot="5400000">
          <a:off x="2682833" y="1449241"/>
          <a:ext cx="214517" cy="257420"/>
        </a:xfrm>
        <a:prstGeom prst="rightArrow">
          <a:avLst>
            <a:gd name="adj1" fmla="val 60000"/>
            <a:gd name="adj2" fmla="val 50000"/>
          </a:avLst>
        </a:prstGeom>
        <a:solidFill>
          <a:srgbClr val="3333FF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/>
        </a:p>
      </dsp:txBody>
      <dsp:txXfrm rot="5400000">
        <a:off x="2682833" y="1449241"/>
        <a:ext cx="214517" cy="257420"/>
      </dsp:txXfrm>
    </dsp:sp>
    <dsp:sp modelId="{D0F1AC96-FD8C-4C53-AB66-A1C7976D05BF}">
      <dsp:nvSpPr>
        <dsp:cNvPr id="0" name=""/>
        <dsp:cNvSpPr/>
      </dsp:nvSpPr>
      <dsp:spPr>
        <a:xfrm>
          <a:off x="1306809" y="1720963"/>
          <a:ext cx="2966564" cy="572046"/>
        </a:xfrm>
        <a:prstGeom prst="roundRect">
          <a:avLst>
            <a:gd name="adj" fmla="val 10000"/>
          </a:avLst>
        </a:prstGeom>
        <a:solidFill>
          <a:srgbClr val="3399FF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/>
            <a:t>Recepción OC y/o aceptación de cotización</a:t>
          </a:r>
        </a:p>
      </dsp:txBody>
      <dsp:txXfrm>
        <a:off x="1306809" y="1720963"/>
        <a:ext cx="2966564" cy="572046"/>
      </dsp:txXfrm>
    </dsp:sp>
    <dsp:sp modelId="{83BE5986-80E6-4297-AF83-943D3553F53A}">
      <dsp:nvSpPr>
        <dsp:cNvPr id="0" name=""/>
        <dsp:cNvSpPr/>
      </dsp:nvSpPr>
      <dsp:spPr>
        <a:xfrm rot="5400000">
          <a:off x="2682833" y="2307311"/>
          <a:ext cx="214517" cy="257420"/>
        </a:xfrm>
        <a:prstGeom prst="rightArrow">
          <a:avLst>
            <a:gd name="adj1" fmla="val 60000"/>
            <a:gd name="adj2" fmla="val 50000"/>
          </a:avLst>
        </a:prstGeom>
        <a:solidFill>
          <a:srgbClr val="3399FF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/>
        </a:p>
      </dsp:txBody>
      <dsp:txXfrm rot="5400000">
        <a:off x="2682833" y="2307311"/>
        <a:ext cx="214517" cy="257420"/>
      </dsp:txXfrm>
    </dsp:sp>
    <dsp:sp modelId="{5E0D78EF-091E-4DA5-BD98-3618C9E24DD0}">
      <dsp:nvSpPr>
        <dsp:cNvPr id="0" name=""/>
        <dsp:cNvSpPr/>
      </dsp:nvSpPr>
      <dsp:spPr>
        <a:xfrm>
          <a:off x="1306809" y="2579033"/>
          <a:ext cx="2966564" cy="572046"/>
        </a:xfrm>
        <a:prstGeom prst="roundRect">
          <a:avLst>
            <a:gd name="adj" fmla="val 10000"/>
          </a:avLst>
        </a:prstGeom>
        <a:solidFill>
          <a:srgbClr val="FF9966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/>
            <a:t>Solicitud de Información</a:t>
          </a:r>
        </a:p>
      </dsp:txBody>
      <dsp:txXfrm>
        <a:off x="1306809" y="2579033"/>
        <a:ext cx="2966564" cy="572046"/>
      </dsp:txXfrm>
    </dsp:sp>
    <dsp:sp modelId="{ABCFA585-4F6B-4FA8-B31D-53E4CCD512E1}">
      <dsp:nvSpPr>
        <dsp:cNvPr id="0" name=""/>
        <dsp:cNvSpPr/>
      </dsp:nvSpPr>
      <dsp:spPr>
        <a:xfrm rot="5400000">
          <a:off x="2682833" y="3165381"/>
          <a:ext cx="214517" cy="257420"/>
        </a:xfrm>
        <a:prstGeom prst="rightArrow">
          <a:avLst>
            <a:gd name="adj1" fmla="val 60000"/>
            <a:gd name="adj2" fmla="val 50000"/>
          </a:avLst>
        </a:prstGeom>
        <a:solidFill>
          <a:srgbClr val="FF9966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/>
        </a:p>
      </dsp:txBody>
      <dsp:txXfrm rot="5400000">
        <a:off x="2682833" y="3165381"/>
        <a:ext cx="214517" cy="257420"/>
      </dsp:txXfrm>
    </dsp:sp>
    <dsp:sp modelId="{71EC4382-D81C-4040-B4C7-439EF50221BB}">
      <dsp:nvSpPr>
        <dsp:cNvPr id="0" name=""/>
        <dsp:cNvSpPr/>
      </dsp:nvSpPr>
      <dsp:spPr>
        <a:xfrm>
          <a:off x="1306809" y="3437103"/>
          <a:ext cx="2966564" cy="572046"/>
        </a:xfrm>
        <a:prstGeom prst="roundRect">
          <a:avLst>
            <a:gd name="adj" fmla="val 10000"/>
          </a:avLst>
        </a:prstGeom>
        <a:solidFill>
          <a:srgbClr val="FF9933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/>
            <a:t>Realización de ensayos</a:t>
          </a:r>
        </a:p>
      </dsp:txBody>
      <dsp:txXfrm>
        <a:off x="1306809" y="3437103"/>
        <a:ext cx="2966564" cy="572046"/>
      </dsp:txXfrm>
    </dsp:sp>
    <dsp:sp modelId="{41F6AD54-88F2-4B72-BEF4-D09F4B952170}">
      <dsp:nvSpPr>
        <dsp:cNvPr id="0" name=""/>
        <dsp:cNvSpPr/>
      </dsp:nvSpPr>
      <dsp:spPr>
        <a:xfrm rot="5400000">
          <a:off x="2682833" y="4023450"/>
          <a:ext cx="214517" cy="257420"/>
        </a:xfrm>
        <a:prstGeom prst="rightArrow">
          <a:avLst>
            <a:gd name="adj1" fmla="val 60000"/>
            <a:gd name="adj2" fmla="val 50000"/>
          </a:avLst>
        </a:prstGeom>
        <a:solidFill>
          <a:srgbClr val="FF9933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/>
        </a:p>
      </dsp:txBody>
      <dsp:txXfrm rot="5400000">
        <a:off x="2682833" y="4023450"/>
        <a:ext cx="214517" cy="257420"/>
      </dsp:txXfrm>
    </dsp:sp>
    <dsp:sp modelId="{25F0F1C9-87DC-444C-AA26-9256374BC51D}">
      <dsp:nvSpPr>
        <dsp:cNvPr id="0" name=""/>
        <dsp:cNvSpPr/>
      </dsp:nvSpPr>
      <dsp:spPr>
        <a:xfrm>
          <a:off x="1306809" y="4295172"/>
          <a:ext cx="2966564" cy="572046"/>
        </a:xfrm>
        <a:prstGeom prst="roundRect">
          <a:avLst>
            <a:gd name="adj" fmla="val 10000"/>
          </a:avLst>
        </a:prstGeom>
        <a:solidFill>
          <a:srgbClr val="99CC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/>
            <a:t>Emisión de Informes con resultados</a:t>
          </a:r>
        </a:p>
      </dsp:txBody>
      <dsp:txXfrm>
        <a:off x="1306809" y="4295172"/>
        <a:ext cx="2966564" cy="572046"/>
      </dsp:txXfrm>
    </dsp:sp>
    <dsp:sp modelId="{733B2994-0C9E-4FC1-836B-4ED877548C5B}">
      <dsp:nvSpPr>
        <dsp:cNvPr id="0" name=""/>
        <dsp:cNvSpPr/>
      </dsp:nvSpPr>
      <dsp:spPr>
        <a:xfrm rot="5400000">
          <a:off x="2682833" y="4881520"/>
          <a:ext cx="214517" cy="257420"/>
        </a:xfrm>
        <a:prstGeom prst="rightArrow">
          <a:avLst>
            <a:gd name="adj1" fmla="val 60000"/>
            <a:gd name="adj2" fmla="val 50000"/>
          </a:avLst>
        </a:prstGeom>
        <a:solidFill>
          <a:srgbClr val="99CC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/>
        </a:p>
      </dsp:txBody>
      <dsp:txXfrm rot="5400000">
        <a:off x="2682833" y="4881520"/>
        <a:ext cx="214517" cy="257420"/>
      </dsp:txXfrm>
    </dsp:sp>
    <dsp:sp modelId="{D3D81CE4-0F59-482B-850D-578D8BCBED5A}">
      <dsp:nvSpPr>
        <dsp:cNvPr id="0" name=""/>
        <dsp:cNvSpPr/>
      </dsp:nvSpPr>
      <dsp:spPr>
        <a:xfrm>
          <a:off x="1306809" y="5153242"/>
          <a:ext cx="2966564" cy="57204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/>
            <a:t>Evaluación de resultados y emisión de juicios</a:t>
          </a:r>
        </a:p>
      </dsp:txBody>
      <dsp:txXfrm>
        <a:off x="1306809" y="5153242"/>
        <a:ext cx="2966564" cy="572046"/>
      </dsp:txXfrm>
    </dsp:sp>
    <dsp:sp modelId="{CBB8DBE3-4272-4A7B-9DAE-0715163EC16E}">
      <dsp:nvSpPr>
        <dsp:cNvPr id="0" name=""/>
        <dsp:cNvSpPr/>
      </dsp:nvSpPr>
      <dsp:spPr>
        <a:xfrm rot="5400000">
          <a:off x="2682833" y="5739590"/>
          <a:ext cx="214517" cy="2574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/>
        </a:p>
      </dsp:txBody>
      <dsp:txXfrm rot="5400000">
        <a:off x="2682833" y="5739590"/>
        <a:ext cx="214517" cy="257420"/>
      </dsp:txXfrm>
    </dsp:sp>
    <dsp:sp modelId="{DD6FB4E2-8A2B-4703-B3E9-AD89E6826764}">
      <dsp:nvSpPr>
        <dsp:cNvPr id="0" name=""/>
        <dsp:cNvSpPr/>
      </dsp:nvSpPr>
      <dsp:spPr>
        <a:xfrm>
          <a:off x="1306809" y="6011312"/>
          <a:ext cx="2966564" cy="572046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/>
            <a:t>Certificado de aceptación o rechazo</a:t>
          </a:r>
        </a:p>
      </dsp:txBody>
      <dsp:txXfrm>
        <a:off x="1306809" y="6011312"/>
        <a:ext cx="2966564" cy="572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72416E08-9BDE-4A43-AEDA-5CF573FF2C19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81048A53-8B9D-43F0-BD7B-F748976990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88301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02770" y="277090"/>
            <a:ext cx="5597236" cy="3996000"/>
          </a:xfrm>
        </p:spPr>
        <p:txBody>
          <a:bodyPr anchor="ctr" anchorCtr="0">
            <a:normAutofit/>
          </a:bodyPr>
          <a:lstStyle>
            <a:lvl1pPr algn="ctr">
              <a:defRPr sz="8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x-none" dirty="0"/>
              <a:t>Haga clic para editar o título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10078" y="4742512"/>
            <a:ext cx="5597236" cy="969818"/>
          </a:xfrm>
          <a:solidFill>
            <a:schemeClr val="bg2">
              <a:lumMod val="10000"/>
              <a:alpha val="50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0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x-none" dirty="0"/>
              <a:t>Haga clic para editar subtítulo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86986" y="5917767"/>
            <a:ext cx="5645727" cy="27709"/>
          </a:xfrm>
          <a:prstGeom prst="line">
            <a:avLst/>
          </a:prstGeom>
          <a:ln w="53975">
            <a:solidFill>
              <a:schemeClr val="tx1">
                <a:alpha val="50000"/>
              </a:schemeClr>
            </a:solidFill>
          </a:ln>
          <a:effectLst>
            <a:reflection stA="45000" endPos="2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3313737" y="4536345"/>
            <a:ext cx="5572991" cy="48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V="1">
            <a:off x="3306421" y="4656932"/>
            <a:ext cx="5572991" cy="48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 userDrawn="1"/>
        </p:nvGrpSpPr>
        <p:grpSpPr>
          <a:xfrm>
            <a:off x="10252340" y="2199565"/>
            <a:ext cx="1533277" cy="432000"/>
            <a:chOff x="10252340" y="2199565"/>
            <a:chExt cx="1533277" cy="432000"/>
          </a:xfrm>
        </p:grpSpPr>
        <p:sp>
          <p:nvSpPr>
            <p:cNvPr id="20" name="Oval 19"/>
            <p:cNvSpPr/>
            <p:nvPr userDrawn="1"/>
          </p:nvSpPr>
          <p:spPr>
            <a:xfrm>
              <a:off x="10756046" y="22535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Oval 21"/>
            <p:cNvSpPr/>
            <p:nvPr userDrawn="1"/>
          </p:nvSpPr>
          <p:spPr>
            <a:xfrm>
              <a:off x="10252340" y="2297802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11353617" y="2199565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4" name="Group 23"/>
          <p:cNvGrpSpPr/>
          <p:nvPr userDrawn="1"/>
        </p:nvGrpSpPr>
        <p:grpSpPr>
          <a:xfrm>
            <a:off x="420245" y="2200420"/>
            <a:ext cx="1539618" cy="432000"/>
            <a:chOff x="420245" y="2200420"/>
            <a:chExt cx="1539618" cy="432000"/>
          </a:xfrm>
        </p:grpSpPr>
        <p:sp>
          <p:nvSpPr>
            <p:cNvPr id="18" name="Oval 17"/>
            <p:cNvSpPr/>
            <p:nvPr userDrawn="1"/>
          </p:nvSpPr>
          <p:spPr>
            <a:xfrm>
              <a:off x="420245" y="2200420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Oval 20"/>
            <p:cNvSpPr/>
            <p:nvPr userDrawn="1"/>
          </p:nvSpPr>
          <p:spPr>
            <a:xfrm>
              <a:off x="1131392" y="2248776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1727800" y="2293014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="" xmlns:p14="http://schemas.microsoft.com/office/powerpoint/2010/main" val="316030236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29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572625" cy="1325563"/>
          </a:xfrm>
        </p:spPr>
        <p:txBody>
          <a:bodyPr/>
          <a:lstStyle>
            <a:lvl1pPr>
              <a:defRPr strike="noStrike">
                <a:solidFill>
                  <a:srgbClr val="E2E2E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360217"/>
            <a:ext cx="0" cy="1368000"/>
          </a:xfrm>
          <a:prstGeom prst="line">
            <a:avLst/>
          </a:prstGeom>
          <a:ln w="50800">
            <a:solidFill>
              <a:srgbClr val="E2E2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819149" y="1690255"/>
            <a:ext cx="9612000" cy="27926"/>
          </a:xfrm>
          <a:prstGeom prst="line">
            <a:avLst/>
          </a:prstGeom>
          <a:ln w="50800">
            <a:solidFill>
              <a:srgbClr val="E2E2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 noChangeAspect="1"/>
          </p:cNvSpPr>
          <p:nvPr>
            <p:ph type="body" sz="quarter" idx="14"/>
          </p:nvPr>
        </p:nvSpPr>
        <p:spPr>
          <a:xfrm rot="27000000">
            <a:off x="8139547" y="2805546"/>
            <a:ext cx="6858000" cy="1246906"/>
          </a:xfrm>
          <a:solidFill>
            <a:srgbClr val="E2E2E2"/>
          </a:solidFill>
        </p:spPr>
        <p:txBody>
          <a:bodyPr vert="horz" anchor="ctr" anchorCtr="0">
            <a:normAutofit/>
          </a:bodyPr>
          <a:lstStyle>
            <a:lvl1pPr marL="0" indent="0" algn="ctr">
              <a:buNone/>
              <a:defRPr lang="pt-BR" sz="4100" dirty="0">
                <a:solidFill>
                  <a:srgbClr val="676767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838199" y="2008188"/>
            <a:ext cx="9572625" cy="4129087"/>
          </a:xfrm>
        </p:spPr>
        <p:txBody>
          <a:bodyPr vert="vert"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="" xmlns:p14="http://schemas.microsoft.com/office/powerpoint/2010/main" val="290160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e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312988" y="1419225"/>
            <a:ext cx="9407525" cy="4829175"/>
          </a:xfrm>
        </p:spPr>
        <p:txBody>
          <a:bodyPr vert="vert270"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419225"/>
            <a:ext cx="1270800" cy="5438775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16200000">
            <a:off x="-1774351" y="3197622"/>
            <a:ext cx="4829176" cy="1272382"/>
          </a:xfrm>
          <a:noFill/>
        </p:spPr>
        <p:txBody>
          <a:bodyPr>
            <a:normAutofit/>
          </a:bodyPr>
          <a:lstStyle>
            <a:lvl1pPr algn="l">
              <a:defRPr sz="4400">
                <a:solidFill>
                  <a:srgbClr val="024C96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264765" y="1420793"/>
            <a:ext cx="795600" cy="5438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 rot="16200000">
            <a:off x="-757381" y="3455811"/>
            <a:ext cx="4829180" cy="756000"/>
          </a:xfrm>
          <a:noFill/>
        </p:spPr>
        <p:txBody>
          <a:bodyPr anchor="ctr">
            <a:noAutofit/>
          </a:bodyPr>
          <a:lstStyle>
            <a:lvl1pPr marL="0" indent="0">
              <a:buNone/>
              <a:defRPr sz="280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66925" cy="1419225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7663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256" y="365124"/>
            <a:ext cx="10049943" cy="1296000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92705" y="365125"/>
            <a:ext cx="0" cy="175909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501658" y="365125"/>
            <a:ext cx="0" cy="175909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0" y="6246055"/>
            <a:ext cx="12192000" cy="611945"/>
          </a:xfrm>
          <a:prstGeom prst="rect">
            <a:avLst/>
          </a:prstGeom>
          <a:solidFill>
            <a:schemeClr val="dk1">
              <a:alpha val="3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1066803" y="1690688"/>
            <a:ext cx="10051200" cy="4279900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="" xmlns:p14="http://schemas.microsoft.com/office/powerpoint/2010/main" val="142567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775" y="2301877"/>
            <a:ext cx="7345079" cy="1382074"/>
          </a:xfrm>
        </p:spPr>
        <p:txBody>
          <a:bodyPr anchor="ctr" anchorCtr="0"/>
          <a:lstStyle>
            <a:lvl1pPr>
              <a:defRPr sz="6000">
                <a:solidFill>
                  <a:srgbClr val="008DF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ctangle 7"/>
          <p:cNvSpPr/>
          <p:nvPr userDrawn="1"/>
        </p:nvSpPr>
        <p:spPr>
          <a:xfrm>
            <a:off x="572281" y="3692525"/>
            <a:ext cx="5036234" cy="781001"/>
          </a:xfrm>
          <a:prstGeom prst="rect">
            <a:avLst/>
          </a:prstGeom>
          <a:solidFill>
            <a:srgbClr val="0047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76775" y="3692525"/>
            <a:ext cx="5031740" cy="781001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25371" y="2292449"/>
            <a:ext cx="4567" cy="2171650"/>
          </a:xfrm>
          <a:prstGeom prst="line">
            <a:avLst/>
          </a:prstGeom>
          <a:ln w="53975">
            <a:solidFill>
              <a:srgbClr val="008D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9610" y="2294351"/>
            <a:ext cx="4248000" cy="1389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248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 de contenid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71"/>
            <a:ext cx="12192000" cy="2574388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2573" y="239082"/>
            <a:ext cx="8074856" cy="1325563"/>
          </a:xfrm>
        </p:spPr>
        <p:txBody>
          <a:bodyPr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ctangle 10"/>
          <p:cNvSpPr/>
          <p:nvPr userDrawn="1"/>
        </p:nvSpPr>
        <p:spPr>
          <a:xfrm>
            <a:off x="3369" y="1913207"/>
            <a:ext cx="12193200" cy="661182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62216" y="1912938"/>
            <a:ext cx="4899025" cy="661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6570349" y="1912938"/>
            <a:ext cx="4899600" cy="661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762216" y="2710353"/>
            <a:ext cx="4899600" cy="3532187"/>
          </a:xfrm>
        </p:spPr>
        <p:txBody>
          <a:bodyPr/>
          <a:lstStyle>
            <a:lvl1pPr marL="0" indent="0" algn="ctr">
              <a:buNone/>
              <a:defRPr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quarter" idx="16"/>
          </p:nvPr>
        </p:nvSpPr>
        <p:spPr>
          <a:xfrm>
            <a:off x="6571845" y="2727697"/>
            <a:ext cx="4899600" cy="3532187"/>
          </a:xfrm>
        </p:spPr>
        <p:txBody>
          <a:bodyPr/>
          <a:lstStyle>
            <a:lvl1pPr marL="0" indent="0" algn="ctr">
              <a:buNone/>
              <a:defRPr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6024000" y="192022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Oval 34"/>
          <p:cNvSpPr/>
          <p:nvPr userDrawn="1"/>
        </p:nvSpPr>
        <p:spPr>
          <a:xfrm>
            <a:off x="6024000" y="214895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Oval 35"/>
          <p:cNvSpPr/>
          <p:nvPr userDrawn="1"/>
        </p:nvSpPr>
        <p:spPr>
          <a:xfrm>
            <a:off x="6024000" y="236167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7" name="Group 36"/>
          <p:cNvGrpSpPr/>
          <p:nvPr userDrawn="1"/>
        </p:nvGrpSpPr>
        <p:grpSpPr>
          <a:xfrm>
            <a:off x="10252340" y="700695"/>
            <a:ext cx="1533277" cy="432000"/>
            <a:chOff x="10252340" y="2199565"/>
            <a:chExt cx="1533277" cy="432000"/>
          </a:xfrm>
        </p:grpSpPr>
        <p:sp>
          <p:nvSpPr>
            <p:cNvPr id="38" name="Oval 37"/>
            <p:cNvSpPr/>
            <p:nvPr userDrawn="1"/>
          </p:nvSpPr>
          <p:spPr>
            <a:xfrm>
              <a:off x="10756046" y="22535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Oval 38"/>
            <p:cNvSpPr/>
            <p:nvPr userDrawn="1"/>
          </p:nvSpPr>
          <p:spPr>
            <a:xfrm>
              <a:off x="10252340" y="2297802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Oval 39"/>
            <p:cNvSpPr/>
            <p:nvPr userDrawn="1"/>
          </p:nvSpPr>
          <p:spPr>
            <a:xfrm>
              <a:off x="11353617" y="2199565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41" name="Group 40"/>
          <p:cNvGrpSpPr/>
          <p:nvPr userDrawn="1"/>
        </p:nvGrpSpPr>
        <p:grpSpPr>
          <a:xfrm>
            <a:off x="420245" y="710978"/>
            <a:ext cx="1539618" cy="432000"/>
            <a:chOff x="420245" y="2200420"/>
            <a:chExt cx="1539618" cy="432000"/>
          </a:xfrm>
        </p:grpSpPr>
        <p:sp>
          <p:nvSpPr>
            <p:cNvPr id="42" name="Oval 41"/>
            <p:cNvSpPr/>
            <p:nvPr userDrawn="1"/>
          </p:nvSpPr>
          <p:spPr>
            <a:xfrm>
              <a:off x="420245" y="2200420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Oval 42"/>
            <p:cNvSpPr/>
            <p:nvPr userDrawn="1"/>
          </p:nvSpPr>
          <p:spPr>
            <a:xfrm>
              <a:off x="1131392" y="2248776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4" name="Oval 43"/>
            <p:cNvSpPr/>
            <p:nvPr userDrawn="1"/>
          </p:nvSpPr>
          <p:spPr>
            <a:xfrm>
              <a:off x="1727800" y="2293014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12" name="Straight Connector 11"/>
          <p:cNvCxnSpPr/>
          <p:nvPr userDrawn="1"/>
        </p:nvCxnSpPr>
        <p:spPr>
          <a:xfrm>
            <a:off x="6096000" y="2605145"/>
            <a:ext cx="0" cy="3672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9423672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56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" y="0"/>
            <a:ext cx="12193200" cy="25613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000" y="239082"/>
            <a:ext cx="8074856" cy="1325563"/>
          </a:xfrm>
        </p:spPr>
        <p:txBody>
          <a:bodyPr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ctangle 10"/>
          <p:cNvSpPr/>
          <p:nvPr userDrawn="1"/>
        </p:nvSpPr>
        <p:spPr>
          <a:xfrm>
            <a:off x="3369" y="1913207"/>
            <a:ext cx="12193200" cy="661182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69467" y="1921601"/>
            <a:ext cx="4899025" cy="63974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6561608" y="1913509"/>
            <a:ext cx="4899600" cy="6408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763588" y="3342411"/>
            <a:ext cx="4899600" cy="2934733"/>
          </a:xfrm>
        </p:spPr>
        <p:txBody>
          <a:bodyPr/>
          <a:lstStyle>
            <a:lvl1pPr marL="0" indent="0" algn="ctr">
              <a:buNone/>
              <a:defRPr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quarter" idx="16"/>
          </p:nvPr>
        </p:nvSpPr>
        <p:spPr>
          <a:xfrm>
            <a:off x="6571133" y="3333752"/>
            <a:ext cx="4899600" cy="2934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6024000" y="192022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Oval 34"/>
          <p:cNvSpPr/>
          <p:nvPr userDrawn="1"/>
        </p:nvSpPr>
        <p:spPr>
          <a:xfrm>
            <a:off x="6024000" y="214895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Oval 35"/>
          <p:cNvSpPr/>
          <p:nvPr userDrawn="1"/>
        </p:nvSpPr>
        <p:spPr>
          <a:xfrm>
            <a:off x="6024000" y="236167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ounded Rectangle 36"/>
          <p:cNvSpPr/>
          <p:nvPr userDrawn="1"/>
        </p:nvSpPr>
        <p:spPr>
          <a:xfrm>
            <a:off x="766520" y="2647451"/>
            <a:ext cx="4899026" cy="579600"/>
          </a:xfrm>
          <a:prstGeom prst="roundRect">
            <a:avLst/>
          </a:prstGeom>
          <a:solidFill>
            <a:srgbClr val="0047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ounded Rectangle 37"/>
          <p:cNvSpPr/>
          <p:nvPr userDrawn="1"/>
        </p:nvSpPr>
        <p:spPr>
          <a:xfrm>
            <a:off x="6553589" y="2645894"/>
            <a:ext cx="4899600" cy="578253"/>
          </a:xfrm>
          <a:prstGeom prst="roundRect">
            <a:avLst/>
          </a:prstGeom>
          <a:solidFill>
            <a:srgbClr val="0047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765962" y="2648536"/>
            <a:ext cx="4899025" cy="57535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9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6564555" y="2647450"/>
            <a:ext cx="4899025" cy="576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10252340" y="700695"/>
            <a:ext cx="1533277" cy="432000"/>
            <a:chOff x="10252340" y="2199565"/>
            <a:chExt cx="1533277" cy="432000"/>
          </a:xfrm>
        </p:grpSpPr>
        <p:sp>
          <p:nvSpPr>
            <p:cNvPr id="41" name="Oval 40"/>
            <p:cNvSpPr/>
            <p:nvPr userDrawn="1"/>
          </p:nvSpPr>
          <p:spPr>
            <a:xfrm>
              <a:off x="10756046" y="22535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Oval 41"/>
            <p:cNvSpPr/>
            <p:nvPr userDrawn="1"/>
          </p:nvSpPr>
          <p:spPr>
            <a:xfrm>
              <a:off x="10252340" y="2297802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Oval 42"/>
            <p:cNvSpPr/>
            <p:nvPr userDrawn="1"/>
          </p:nvSpPr>
          <p:spPr>
            <a:xfrm>
              <a:off x="11353617" y="2199565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44" name="Group 43"/>
          <p:cNvGrpSpPr/>
          <p:nvPr userDrawn="1"/>
        </p:nvGrpSpPr>
        <p:grpSpPr>
          <a:xfrm>
            <a:off x="420245" y="710978"/>
            <a:ext cx="1539618" cy="432000"/>
            <a:chOff x="420245" y="2200420"/>
            <a:chExt cx="1539618" cy="432000"/>
          </a:xfrm>
        </p:grpSpPr>
        <p:sp>
          <p:nvSpPr>
            <p:cNvPr id="45" name="Oval 44"/>
            <p:cNvSpPr/>
            <p:nvPr userDrawn="1"/>
          </p:nvSpPr>
          <p:spPr>
            <a:xfrm>
              <a:off x="420245" y="2200420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Oval 45"/>
            <p:cNvSpPr/>
            <p:nvPr userDrawn="1"/>
          </p:nvSpPr>
          <p:spPr>
            <a:xfrm>
              <a:off x="1131392" y="2248776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Oval 46"/>
            <p:cNvSpPr/>
            <p:nvPr userDrawn="1"/>
          </p:nvSpPr>
          <p:spPr>
            <a:xfrm>
              <a:off x="1727800" y="2293014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48" name="Straight Connector 47"/>
          <p:cNvCxnSpPr/>
          <p:nvPr userDrawn="1"/>
        </p:nvCxnSpPr>
        <p:spPr>
          <a:xfrm>
            <a:off x="6096000" y="2605145"/>
            <a:ext cx="0" cy="3672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4186037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09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8905"/>
            <a:ext cx="12192000" cy="48186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89"/>
            <a:ext cx="12192000" cy="20224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4074287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3926" y="3841423"/>
            <a:ext cx="3323734" cy="3016577"/>
          </a:xfrm>
          <a:prstGeom prst="rtTriangle">
            <a:avLst/>
          </a:prstGeom>
        </p:spPr>
      </p:pic>
      <p:pic>
        <p:nvPicPr>
          <p:cNvPr id="9" name="Picture 8"/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8868266" y="0"/>
            <a:ext cx="3323734" cy="3016577"/>
          </a:xfrm>
          <a:prstGeom prst="rtTriangle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0539-7229-4423-8979-4AF7DBD43039}" type="slidenum">
              <a:rPr lang="en-US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0081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leyenda">
    <p:bg>
      <p:bgPr>
        <a:blipFill dpi="0" rotWithShape="1">
          <a:blip r:embed="rId2" cstate="print"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25988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6099" y="297512"/>
            <a:ext cx="6514956" cy="6058838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0" name="Rectangle 19"/>
          <p:cNvSpPr/>
          <p:nvPr userDrawn="1"/>
        </p:nvSpPr>
        <p:spPr>
          <a:xfrm>
            <a:off x="0" y="0"/>
            <a:ext cx="4702311" cy="2363788"/>
          </a:xfrm>
          <a:prstGeom prst="rect">
            <a:avLst/>
          </a:prstGeom>
          <a:solidFill>
            <a:schemeClr val="dk1">
              <a:alpha val="3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236464" y="268936"/>
            <a:ext cx="4142509" cy="1920443"/>
          </a:xfrm>
        </p:spPr>
        <p:txBody>
          <a:bodyPr anchor="ctr" anchorCtr="0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22" name="Rounded Rectangle 21"/>
          <p:cNvSpPr/>
          <p:nvPr userDrawn="1"/>
        </p:nvSpPr>
        <p:spPr>
          <a:xfrm>
            <a:off x="243320" y="2461251"/>
            <a:ext cx="4142509" cy="7534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989" y="2461250"/>
            <a:ext cx="4143600" cy="7534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61938" y="3400425"/>
            <a:ext cx="4100400" cy="29559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="" xmlns:p14="http://schemas.microsoft.com/office/powerpoint/2010/main" val="352792645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150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leyenda">
    <p:bg>
      <p:bgPr>
        <a:blipFill dpi="0" rotWithShape="1">
          <a:blip r:embed="rId2" cstate="print"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25988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4702311" cy="2363788"/>
          </a:xfrm>
          <a:prstGeom prst="rect">
            <a:avLst/>
          </a:prstGeom>
          <a:solidFill>
            <a:schemeClr val="dk1">
              <a:alpha val="3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36464" y="268936"/>
            <a:ext cx="4142509" cy="1920443"/>
          </a:xfrm>
        </p:spPr>
        <p:txBody>
          <a:bodyPr anchor="ctr" anchorCtr="0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ounded Rectangle 10"/>
          <p:cNvSpPr/>
          <p:nvPr userDrawn="1"/>
        </p:nvSpPr>
        <p:spPr>
          <a:xfrm>
            <a:off x="243320" y="2461251"/>
            <a:ext cx="4142509" cy="7534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>
            <a:off x="245989" y="2461250"/>
            <a:ext cx="4143600" cy="7534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Text Placeholder 12"/>
          <p:cNvSpPr>
            <a:spLocks noGrp="1"/>
          </p:cNvSpPr>
          <p:nvPr userDrawn="1">
            <p:ph type="body" sz="quarter" idx="13"/>
          </p:nvPr>
        </p:nvSpPr>
        <p:spPr>
          <a:xfrm>
            <a:off x="261938" y="3400425"/>
            <a:ext cx="4100400" cy="29559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Picture Placeholder 13"/>
          <p:cNvSpPr>
            <a:spLocks noGrp="1"/>
          </p:cNvSpPr>
          <p:nvPr userDrawn="1">
            <p:ph type="pic" sz="quarter" idx="14"/>
          </p:nvPr>
        </p:nvSpPr>
        <p:spPr>
          <a:xfrm>
            <a:off x="5426075" y="297511"/>
            <a:ext cx="6461126" cy="6058839"/>
          </a:xfrm>
        </p:spPr>
        <p:txBody>
          <a:bodyPr anchor="t"/>
          <a:lstStyle>
            <a:lvl1pPr marL="0" indent="0" algn="l">
              <a:buNone/>
              <a:defRPr>
                <a:solidFill>
                  <a:srgbClr val="00477C"/>
                </a:solidFill>
              </a:defRPr>
            </a:lvl1pPr>
          </a:lstStyle>
          <a:p>
            <a:r>
              <a:rPr lang="es-ES"/>
              <a:t>Haga clic en el icono para agregar una imagen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43030377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145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A3CAC-C3CD-4A44-AC49-E28DCE66EB06}" type="datetimeFigureOut">
              <a:rPr lang="pt-BR" smtClean="0"/>
              <a:pPr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24064-1A18-41C8-975B-9CF9FC1A77B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3682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6" r:id="rId5"/>
    <p:sldLayoutId id="2147483661" r:id="rId6"/>
    <p:sldLayoutId id="2147483662" r:id="rId7"/>
    <p:sldLayoutId id="2147483656" r:id="rId8"/>
    <p:sldLayoutId id="2147483667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Más de 30 años comprometidos con la calidad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BE0DF593-55AD-4AC6-B772-7FDED6E9E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09" y="1483038"/>
            <a:ext cx="7441710" cy="181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017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Nuestra </a:t>
            </a:r>
            <a:r>
              <a:rPr lang="en-US" dirty="0" err="1"/>
              <a:t>Empresa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08344" y="2239618"/>
            <a:ext cx="10216855" cy="3253892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dirty="0"/>
              <a:t>SICAL INGENIEROS S.A. es una empresa de certificación de productos eléctricos y combustibles en el ámbito de  Seguridad y Eficiencia Energética, acreditado por el Instituto Nacional de Certificación (INN) y autorizada por la Superintendencia de Electricidad y Combustible (SEC)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B8008E24-5B1B-4F7A-8CBA-EABC92448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421" y="5866097"/>
            <a:ext cx="2567385" cy="626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7756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Nuestra </a:t>
            </a:r>
            <a:r>
              <a:rPr lang="en-US" dirty="0" err="1"/>
              <a:t>Empresa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828714" y="1993999"/>
            <a:ext cx="5636455" cy="3814434"/>
          </a:xfrm>
        </p:spPr>
        <p:txBody>
          <a:bodyPr>
            <a:normAutofit/>
          </a:bodyPr>
          <a:lstStyle/>
          <a:p>
            <a:pPr algn="just"/>
            <a:r>
              <a:rPr lang="es-CL" sz="2800" dirty="0"/>
              <a:t>Fundada en 1987 por el Ingeniero Sr. Giacomo Biancardi Pastene, con el objeto principal de brindar a los sectores empresariales las herramientas y recursos técnicos necesarios para el desarrollo de la calidad y procesos de certificación.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B8008E24-5B1B-4F7A-8CBA-EABC92448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421" y="5866097"/>
            <a:ext cx="2567385" cy="626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Resultado de imagen para foto sical ingenieros">
            <a:extLst>
              <a:ext uri="{FF2B5EF4-FFF2-40B4-BE49-F238E27FC236}">
                <a16:creationId xmlns="" xmlns:a16="http://schemas.microsoft.com/office/drawing/2014/main" id="{C7C69186-D610-497D-828B-B03BFB4F2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05" y="1993999"/>
            <a:ext cx="5223804" cy="34762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3105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653" y="611187"/>
            <a:ext cx="7368208" cy="132556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s-ES" sz="4800" b="1" dirty="0"/>
              <a:t>Servicio Nacional de Pesca y Acuicultura</a:t>
            </a:r>
            <a:r>
              <a:rPr lang="es-ES" b="1" dirty="0"/>
              <a:t/>
            </a:r>
            <a:br>
              <a:rPr lang="es-ES" b="1" dirty="0"/>
            </a:br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F2704F6A-4582-4FC6-AD21-23185916F4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26" y="242093"/>
            <a:ext cx="1571625" cy="157162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200F9808-579F-405D-AA77-91E14E42B3A4}"/>
              </a:ext>
            </a:extLst>
          </p:cNvPr>
          <p:cNvSpPr txBox="1"/>
          <p:nvPr/>
        </p:nvSpPr>
        <p:spPr>
          <a:xfrm>
            <a:off x="671926" y="3289115"/>
            <a:ext cx="11392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solidFill>
                  <a:schemeClr val="bg1"/>
                </a:solidFill>
              </a:rPr>
              <a:t>Modifica la LEY General de Pesca y Acuicultura, incorpora el artículo 64 E, actual 64 I, estableciendo la obligación de instalar a bordo y mantener en funcionamiento, durante todo el viaje de la pesca, un dispositivo de registro de imágenes (en adelante DRI) que permita detectar y registrar toda acción de descarte que pueda ocurrir a bordo.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E9F1602F-4852-4B51-BF88-C0462C3D3F9F}"/>
              </a:ext>
            </a:extLst>
          </p:cNvPr>
          <p:cNvSpPr/>
          <p:nvPr/>
        </p:nvSpPr>
        <p:spPr>
          <a:xfrm>
            <a:off x="413600" y="2519752"/>
            <a:ext cx="4417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i="0" dirty="0">
                <a:solidFill>
                  <a:schemeClr val="bg1"/>
                </a:solidFill>
                <a:effectLst/>
                <a:latin typeface="gobCL"/>
              </a:rPr>
              <a:t>Ley </a:t>
            </a:r>
            <a:r>
              <a:rPr lang="es-ES" sz="3600" b="1" i="0" dirty="0" err="1">
                <a:solidFill>
                  <a:schemeClr val="bg1"/>
                </a:solidFill>
                <a:effectLst/>
                <a:latin typeface="gobCL"/>
              </a:rPr>
              <a:t>N°</a:t>
            </a:r>
            <a:r>
              <a:rPr lang="es-ES" sz="3600" b="1" i="0" dirty="0">
                <a:solidFill>
                  <a:schemeClr val="bg1"/>
                </a:solidFill>
                <a:effectLst/>
                <a:latin typeface="gobCL"/>
              </a:rPr>
              <a:t> 20.625 de 2012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="" xmlns:a16="http://schemas.microsoft.com/office/drawing/2014/main" id="{41804742-032D-477C-8C5A-E2394F11D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3069" y="6421266"/>
            <a:ext cx="1788931" cy="436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9471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653" y="611187"/>
            <a:ext cx="7368208" cy="132556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s-ES" sz="4800" b="1" dirty="0"/>
              <a:t>Servicio Nacional de Pesca y Acuicultura</a:t>
            </a:r>
            <a:r>
              <a:rPr lang="es-ES" b="1" dirty="0"/>
              <a:t/>
            </a:r>
            <a:br>
              <a:rPr lang="es-ES" b="1" dirty="0"/>
            </a:br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F2704F6A-4582-4FC6-AD21-23185916F4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26" y="242093"/>
            <a:ext cx="1571625" cy="157162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200F9808-579F-405D-AA77-91E14E42B3A4}"/>
              </a:ext>
            </a:extLst>
          </p:cNvPr>
          <p:cNvSpPr txBox="1"/>
          <p:nvPr/>
        </p:nvSpPr>
        <p:spPr>
          <a:xfrm>
            <a:off x="1457738" y="2232432"/>
            <a:ext cx="90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solidFill>
                  <a:schemeClr val="bg1"/>
                </a:solidFill>
              </a:rPr>
              <a:t>Exigencia de Dispositivo de registro de Imágenes (DRI)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E9F1602F-4852-4B51-BF88-C0462C3D3F9F}"/>
              </a:ext>
            </a:extLst>
          </p:cNvPr>
          <p:cNvSpPr/>
          <p:nvPr/>
        </p:nvSpPr>
        <p:spPr>
          <a:xfrm>
            <a:off x="186252" y="3914894"/>
            <a:ext cx="42094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dirty="0">
                <a:solidFill>
                  <a:schemeClr val="bg1"/>
                </a:solidFill>
                <a:latin typeface="gobCL"/>
              </a:rPr>
              <a:t>Componentes de DRI</a:t>
            </a:r>
            <a:endParaRPr lang="es-ES" sz="3600" b="1" i="0" dirty="0">
              <a:solidFill>
                <a:schemeClr val="bg1"/>
              </a:solidFill>
              <a:effectLst/>
              <a:latin typeface="gobCL"/>
            </a:endParaRPr>
          </a:p>
        </p:txBody>
      </p:sp>
      <p:sp>
        <p:nvSpPr>
          <p:cNvPr id="7" name="Abrir llave 6">
            <a:extLst>
              <a:ext uri="{FF2B5EF4-FFF2-40B4-BE49-F238E27FC236}">
                <a16:creationId xmlns="" xmlns:a16="http://schemas.microsoft.com/office/drawing/2014/main" id="{2AD11A30-ACBA-4334-8F11-0DBCB984DB1F}"/>
              </a:ext>
            </a:extLst>
          </p:cNvPr>
          <p:cNvSpPr/>
          <p:nvPr/>
        </p:nvSpPr>
        <p:spPr>
          <a:xfrm>
            <a:off x="4395738" y="3089095"/>
            <a:ext cx="490330" cy="2663687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4FD627F3-3BED-4849-886C-54D7DFE223E6}"/>
              </a:ext>
            </a:extLst>
          </p:cNvPr>
          <p:cNvSpPr txBox="1"/>
          <p:nvPr/>
        </p:nvSpPr>
        <p:spPr>
          <a:xfrm>
            <a:off x="5022289" y="3089095"/>
            <a:ext cx="716971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s-ES" sz="2400" dirty="0">
                <a:solidFill>
                  <a:schemeClr val="bg1"/>
                </a:solidFill>
              </a:rPr>
              <a:t>Video grabador digital (DVR)</a:t>
            </a:r>
          </a:p>
          <a:p>
            <a:pPr marL="342900" indent="-342900">
              <a:buFont typeface="+mj-lt"/>
              <a:buAutoNum type="arabicParenR"/>
            </a:pPr>
            <a:r>
              <a:rPr lang="es-ES" sz="2400" dirty="0">
                <a:solidFill>
                  <a:schemeClr val="bg1"/>
                </a:solidFill>
              </a:rPr>
              <a:t>Cámaras</a:t>
            </a:r>
          </a:p>
          <a:p>
            <a:pPr marL="342900" indent="-342900">
              <a:buFont typeface="+mj-lt"/>
              <a:buAutoNum type="arabicParenR"/>
            </a:pPr>
            <a:r>
              <a:rPr lang="es-ES" sz="2400" dirty="0">
                <a:solidFill>
                  <a:schemeClr val="bg1"/>
                </a:solidFill>
              </a:rPr>
              <a:t>Pantallas o monitor</a:t>
            </a:r>
          </a:p>
          <a:p>
            <a:pPr marL="342900" indent="-342900">
              <a:buFont typeface="+mj-lt"/>
              <a:buAutoNum type="arabicParenR"/>
            </a:pPr>
            <a:r>
              <a:rPr lang="es-ES" sz="2400" dirty="0">
                <a:solidFill>
                  <a:schemeClr val="bg1"/>
                </a:solidFill>
              </a:rPr>
              <a:t>Sistema de alimentación (UPS)</a:t>
            </a:r>
          </a:p>
          <a:p>
            <a:pPr marL="342900" indent="-342900">
              <a:buFont typeface="+mj-lt"/>
              <a:buAutoNum type="arabicParenR"/>
            </a:pPr>
            <a:r>
              <a:rPr lang="es-ES" sz="2400" dirty="0">
                <a:solidFill>
                  <a:schemeClr val="bg1"/>
                </a:solidFill>
              </a:rPr>
              <a:t>Disco Duro interno y un disco duro externo</a:t>
            </a:r>
          </a:p>
          <a:p>
            <a:pPr marL="342900" indent="-342900">
              <a:buFont typeface="+mj-lt"/>
              <a:buAutoNum type="arabicParenR"/>
            </a:pPr>
            <a:r>
              <a:rPr lang="es-ES" sz="2400" dirty="0">
                <a:solidFill>
                  <a:schemeClr val="bg1"/>
                </a:solidFill>
              </a:rPr>
              <a:t>Receptor de posicionamiento satelital global(GPS)</a:t>
            </a:r>
          </a:p>
          <a:p>
            <a:pPr marL="342900" indent="-342900">
              <a:buFont typeface="+mj-lt"/>
              <a:buAutoNum type="arabicParenR"/>
            </a:pPr>
            <a:r>
              <a:rPr lang="es-ES" sz="2400" dirty="0">
                <a:solidFill>
                  <a:schemeClr val="bg1"/>
                </a:solidFill>
              </a:rPr>
              <a:t>Cables de transmisión y cables de alimentación </a:t>
            </a:r>
            <a:endParaRPr lang="es-CL" sz="2400" dirty="0">
              <a:solidFill>
                <a:schemeClr val="bg1"/>
              </a:solidFill>
            </a:endParaRPr>
          </a:p>
        </p:txBody>
      </p:sp>
      <p:pic>
        <p:nvPicPr>
          <p:cNvPr id="16" name="Picture 2">
            <a:extLst>
              <a:ext uri="{FF2B5EF4-FFF2-40B4-BE49-F238E27FC236}">
                <a16:creationId xmlns="" xmlns:a16="http://schemas.microsoft.com/office/drawing/2014/main" id="{41804742-032D-477C-8C5A-E2394F11D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3069" y="6421266"/>
            <a:ext cx="1788931" cy="436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590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Título">
            <a:extLst>
              <a:ext uri="{FF2B5EF4-FFF2-40B4-BE49-F238E27FC236}">
                <a16:creationId xmlns="" xmlns:a16="http://schemas.microsoft.com/office/drawing/2014/main" id="{F5E5B084-DB63-40DF-917A-23AC80C4A1B9}"/>
              </a:ext>
            </a:extLst>
          </p:cNvPr>
          <p:cNvSpPr txBox="1">
            <a:spLocks/>
          </p:cNvSpPr>
          <p:nvPr/>
        </p:nvSpPr>
        <p:spPr>
          <a:xfrm>
            <a:off x="1043608" y="692696"/>
            <a:ext cx="7024744" cy="74515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solidFill>
                  <a:schemeClr val="accent5">
                    <a:lumMod val="75000"/>
                  </a:schemeClr>
                </a:solidFill>
              </a:rPr>
              <a:t>Autorización – Certificación  </a:t>
            </a:r>
          </a:p>
        </p:txBody>
      </p:sp>
      <p:graphicFrame>
        <p:nvGraphicFramePr>
          <p:cNvPr id="3" name="3 Diagrama">
            <a:extLst>
              <a:ext uri="{FF2B5EF4-FFF2-40B4-BE49-F238E27FC236}">
                <a16:creationId xmlns="" xmlns:a16="http://schemas.microsoft.com/office/drawing/2014/main" id="{1863AEA5-F97B-42FD-801D-B8C9731831C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4012295854"/>
              </p:ext>
            </p:extLst>
          </p:nvPr>
        </p:nvGraphicFramePr>
        <p:xfrm>
          <a:off x="1683439" y="1437848"/>
          <a:ext cx="8136421" cy="4509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4BC1FED9-E8C9-40A5-9319-7849B7B6D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769" y="6400165"/>
            <a:ext cx="1788931" cy="436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9160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Proceso</a:t>
            </a:r>
            <a:r>
              <a:rPr lang="en-US" dirty="0"/>
              <a:t> de </a:t>
            </a:r>
            <a:r>
              <a:rPr lang="en-US" dirty="0" err="1"/>
              <a:t>Certificación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SICAL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SILAB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762216" y="4018648"/>
            <a:ext cx="4899600" cy="3532187"/>
          </a:xfrm>
        </p:spPr>
        <p:txBody>
          <a:bodyPr>
            <a:normAutofit/>
          </a:bodyPr>
          <a:lstStyle/>
          <a:p>
            <a:r>
              <a:rPr lang="en-US" sz="6000" dirty="0" err="1"/>
              <a:t>Certifica</a:t>
            </a:r>
            <a:r>
              <a:rPr lang="en-US" sz="6000" dirty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6740657" y="4018648"/>
            <a:ext cx="4899600" cy="3532187"/>
          </a:xfrm>
        </p:spPr>
        <p:txBody>
          <a:bodyPr>
            <a:normAutofit/>
          </a:bodyPr>
          <a:lstStyle/>
          <a:p>
            <a:r>
              <a:rPr lang="en-US" sz="6000" dirty="0" err="1"/>
              <a:t>Ensaya</a:t>
            </a:r>
            <a:endParaRPr lang="en-US" sz="6000" dirty="0"/>
          </a:p>
        </p:txBody>
      </p:sp>
      <p:sp>
        <p:nvSpPr>
          <p:cNvPr id="8" name="Flecha: a la derecha 7">
            <a:extLst>
              <a:ext uri="{FF2B5EF4-FFF2-40B4-BE49-F238E27FC236}">
                <a16:creationId xmlns="" xmlns:a16="http://schemas.microsoft.com/office/drawing/2014/main" id="{9B1E4A73-DC92-4D3C-BF84-7554D08F911C}"/>
              </a:ext>
            </a:extLst>
          </p:cNvPr>
          <p:cNvSpPr/>
          <p:nvPr/>
        </p:nvSpPr>
        <p:spPr>
          <a:xfrm>
            <a:off x="5455948" y="4240557"/>
            <a:ext cx="1597688" cy="661987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17878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Diagrama">
            <a:extLst>
              <a:ext uri="{FF2B5EF4-FFF2-40B4-BE49-F238E27FC236}">
                <a16:creationId xmlns="" xmlns:a16="http://schemas.microsoft.com/office/drawing/2014/main" id="{2C87F8BD-E751-4282-8E1C-6C374B933EC7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103425956"/>
              </p:ext>
            </p:extLst>
          </p:nvPr>
        </p:nvGraphicFramePr>
        <p:xfrm>
          <a:off x="4196862" y="248716"/>
          <a:ext cx="5580184" cy="6588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7333E20E-D1AB-45A0-8008-CBAF392ED57D}"/>
              </a:ext>
            </a:extLst>
          </p:cNvPr>
          <p:cNvSpPr txBox="1"/>
          <p:nvPr/>
        </p:nvSpPr>
        <p:spPr>
          <a:xfrm>
            <a:off x="140623" y="0"/>
            <a:ext cx="40562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000" dirty="0">
                <a:solidFill>
                  <a:schemeClr val="accent1">
                    <a:lumMod val="50000"/>
                  </a:schemeClr>
                </a:solidFill>
              </a:rPr>
              <a:t>Detalle de Proceso</a:t>
            </a:r>
          </a:p>
        </p:txBody>
      </p:sp>
      <p:sp>
        <p:nvSpPr>
          <p:cNvPr id="6" name="Abrir llave 5">
            <a:extLst>
              <a:ext uri="{FF2B5EF4-FFF2-40B4-BE49-F238E27FC236}">
                <a16:creationId xmlns="" xmlns:a16="http://schemas.microsoft.com/office/drawing/2014/main" id="{990FE556-D8B8-4286-9554-73A836807FBE}"/>
              </a:ext>
            </a:extLst>
          </p:cNvPr>
          <p:cNvSpPr/>
          <p:nvPr/>
        </p:nvSpPr>
        <p:spPr>
          <a:xfrm>
            <a:off x="4643547" y="353942"/>
            <a:ext cx="392687" cy="3075057"/>
          </a:xfrm>
          <a:prstGeom prst="lef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20EF57BA-305C-48D3-BF4B-AF7D01CE5738}"/>
              </a:ext>
            </a:extLst>
          </p:cNvPr>
          <p:cNvSpPr/>
          <p:nvPr/>
        </p:nvSpPr>
        <p:spPr>
          <a:xfrm>
            <a:off x="1463715" y="3013500"/>
            <a:ext cx="15648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chemeClr val="accent1">
                    <a:lumMod val="50000"/>
                  </a:schemeClr>
                </a:solidFill>
              </a:rPr>
              <a:t>SICAL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="" xmlns:a16="http://schemas.microsoft.com/office/drawing/2014/main" id="{F8EA659D-B6E9-46BA-BBED-86964C2F0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769" y="6400165"/>
            <a:ext cx="1788931" cy="436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ángulo 12">
            <a:extLst>
              <a:ext uri="{FF2B5EF4-FFF2-40B4-BE49-F238E27FC236}">
                <a16:creationId xmlns="" xmlns:a16="http://schemas.microsoft.com/office/drawing/2014/main" id="{A880CE45-84E5-4FB5-A426-A1B2D84D42C2}"/>
              </a:ext>
            </a:extLst>
          </p:cNvPr>
          <p:cNvSpPr/>
          <p:nvPr/>
        </p:nvSpPr>
        <p:spPr>
          <a:xfrm>
            <a:off x="9541970" y="4050148"/>
            <a:ext cx="15712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chemeClr val="accent1">
                    <a:lumMod val="50000"/>
                  </a:schemeClr>
                </a:solidFill>
              </a:rPr>
              <a:t>SILAB</a:t>
            </a:r>
          </a:p>
        </p:txBody>
      </p:sp>
      <p:sp>
        <p:nvSpPr>
          <p:cNvPr id="14" name="Abrir llave 13">
            <a:extLst>
              <a:ext uri="{FF2B5EF4-FFF2-40B4-BE49-F238E27FC236}">
                <a16:creationId xmlns="" xmlns:a16="http://schemas.microsoft.com/office/drawing/2014/main" id="{FEF35FF2-2370-4087-83C3-C172FDC4AAB2}"/>
              </a:ext>
            </a:extLst>
          </p:cNvPr>
          <p:cNvSpPr/>
          <p:nvPr/>
        </p:nvSpPr>
        <p:spPr>
          <a:xfrm>
            <a:off x="4727952" y="5582120"/>
            <a:ext cx="392687" cy="1360005"/>
          </a:xfrm>
          <a:prstGeom prst="lef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Abrir llave 14">
            <a:extLst>
              <a:ext uri="{FF2B5EF4-FFF2-40B4-BE49-F238E27FC236}">
                <a16:creationId xmlns="" xmlns:a16="http://schemas.microsoft.com/office/drawing/2014/main" id="{915FBD45-6C3D-40B9-A9AE-3DA3BFEF2FD3}"/>
              </a:ext>
            </a:extLst>
          </p:cNvPr>
          <p:cNvSpPr/>
          <p:nvPr/>
        </p:nvSpPr>
        <p:spPr>
          <a:xfrm rot="10800000">
            <a:off x="8826393" y="3627773"/>
            <a:ext cx="392687" cy="1675747"/>
          </a:xfrm>
          <a:prstGeom prst="lef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80E1E57B-0AB6-412F-A0EA-C6B8AC84BD8E}"/>
              </a:ext>
            </a:extLst>
          </p:cNvPr>
          <p:cNvSpPr txBox="1"/>
          <p:nvPr/>
        </p:nvSpPr>
        <p:spPr>
          <a:xfrm>
            <a:off x="9568896" y="4699000"/>
            <a:ext cx="2438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Tiempo de ensayos 15 días hábiles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="" xmlns:a16="http://schemas.microsoft.com/office/drawing/2014/main" id="{9CED0DAC-0857-4DF8-9659-AF54DE7AF68C}"/>
              </a:ext>
            </a:extLst>
          </p:cNvPr>
          <p:cNvSpPr txBox="1"/>
          <p:nvPr/>
        </p:nvSpPr>
        <p:spPr>
          <a:xfrm>
            <a:off x="797302" y="3716196"/>
            <a:ext cx="323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Tiempo de documentación en certificación 5 días hábiles</a:t>
            </a:r>
          </a:p>
        </p:txBody>
      </p:sp>
      <p:sp>
        <p:nvSpPr>
          <p:cNvPr id="17" name="CuadroTexto 15">
            <a:extLst>
              <a:ext uri="{FF2B5EF4-FFF2-40B4-BE49-F238E27FC236}">
                <a16:creationId xmlns="" xmlns:a16="http://schemas.microsoft.com/office/drawing/2014/main" id="{9CED0DAC-0857-4DF8-9659-AF54DE7AF68C}"/>
              </a:ext>
            </a:extLst>
          </p:cNvPr>
          <p:cNvSpPr txBox="1"/>
          <p:nvPr/>
        </p:nvSpPr>
        <p:spPr>
          <a:xfrm>
            <a:off x="422164" y="5943581"/>
            <a:ext cx="389193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L" b="1" dirty="0">
                <a:solidFill>
                  <a:schemeClr val="tx2">
                    <a:lumMod val="75000"/>
                  </a:schemeClr>
                </a:solidFill>
              </a:rPr>
              <a:t>Tiempo </a:t>
            </a:r>
            <a:r>
              <a:rPr lang="es-CL" b="1" dirty="0" smtClean="0">
                <a:solidFill>
                  <a:schemeClr val="tx2">
                    <a:lumMod val="75000"/>
                  </a:schemeClr>
                </a:solidFill>
              </a:rPr>
              <a:t>Total para obtención de la Certificación del DRI: 20 días hábiles.</a:t>
            </a:r>
            <a:endParaRPr lang="es-CL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834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D8 DesingSlides_v1_Business new.potx" id="{6F6EAF87-0828-494E-AB21-A9D3F7557206}" vid="{CE556E03-16A9-423B-B08D-CFFEF5E037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33B31DA58764B9C95249EE3674570" ma:contentTypeVersion="3" ma:contentTypeDescription="Create a new document." ma:contentTypeScope="" ma:versionID="95dc898934bc55d44f916a4c37f6ed9f">
  <xsd:schema xmlns:xsd="http://www.w3.org/2001/XMLSchema" xmlns:xs="http://www.w3.org/2001/XMLSchema" xmlns:p="http://schemas.microsoft.com/office/2006/metadata/properties" xmlns:ns2="f40e8ec9-c0d5-46bf-ada4-d85cb00858d0" xmlns:ns3="904e2ea1-c14c-483b-89ef-f6b2df6ba23c" targetNamespace="http://schemas.microsoft.com/office/2006/metadata/properties" ma:root="true" ma:fieldsID="b2e5cbfe1fc3ad2df5ba46ab37a879c3" ns2:_="" ns3:_="">
    <xsd:import namespace="f40e8ec9-c0d5-46bf-ada4-d85cb00858d0"/>
    <xsd:import namespace="904e2ea1-c14c-483b-89ef-f6b2df6ba2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0e8ec9-c0d5-46bf-ada4-d85cb00858d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e2ea1-c14c-483b-89ef-f6b2df6ba23c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40e8ec9-c0d5-46bf-ada4-d85cb00858d0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BE5A9D-64DF-46EE-BCE5-9B667E1C0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0e8ec9-c0d5-46bf-ada4-d85cb00858d0"/>
    <ds:schemaRef ds:uri="904e2ea1-c14c-483b-89ef-f6b2df6ba2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0F74D5-53BD-4753-803D-A53A678D4C85}">
  <ds:schemaRefs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904e2ea1-c14c-483b-89ef-f6b2df6ba23c"/>
    <ds:schemaRef ds:uri="http://schemas.microsoft.com/office/infopath/2007/PartnerControls"/>
    <ds:schemaRef ds:uri="http://schemas.openxmlformats.org/package/2006/metadata/core-properties"/>
    <ds:schemaRef ds:uri="f40e8ec9-c0d5-46bf-ada4-d85cb00858d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FC88AED-DDA3-4E85-A6A8-FD03E97F58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negocios (diseño azul)</Template>
  <TotalTime>0</TotalTime>
  <Words>318</Words>
  <Application>Microsoft Office PowerPoint</Application>
  <PresentationFormat>Personalizado</PresentationFormat>
  <Paragraphs>45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Business</vt:lpstr>
      <vt:lpstr>Diapositiva 1</vt:lpstr>
      <vt:lpstr>Nuestra Empresa</vt:lpstr>
      <vt:lpstr>Nuestra Empresa</vt:lpstr>
      <vt:lpstr> Servicio Nacional de Pesca y Acuicultura </vt:lpstr>
      <vt:lpstr> Servicio Nacional de Pesca y Acuicultura </vt:lpstr>
      <vt:lpstr>Diapositiva 6</vt:lpstr>
      <vt:lpstr>Proceso de Certificación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2019-03-22T13:01:14Z</dcterms:created>
  <dcterms:modified xsi:type="dcterms:W3CDTF">2019-03-25T14:47:39Z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0x0101000A033B31DA58764B9C95249EE3674570</vt:lpwstr>
  </property>
</Properties>
</file>