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3" r:id="rId2"/>
    <p:sldId id="329" r:id="rId3"/>
    <p:sldId id="326" r:id="rId4"/>
    <p:sldId id="324" r:id="rId5"/>
    <p:sldId id="327" r:id="rId6"/>
    <p:sldId id="328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3366FF"/>
    <a:srgbClr val="66CCFF"/>
    <a:srgbClr val="99CCFF"/>
    <a:srgbClr val="FF0000"/>
    <a:srgbClr val="333333"/>
    <a:srgbClr val="FF993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2" autoAdjust="0"/>
    <p:restoredTop sz="90942" autoAdjust="0"/>
  </p:normalViewPr>
  <p:slideViewPr>
    <p:cSldViewPr>
      <p:cViewPr varScale="1">
        <p:scale>
          <a:sx n="105" d="100"/>
          <a:sy n="105" d="100"/>
        </p:scale>
        <p:origin x="19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A2580-74DD-48BA-94EF-DE5C76E7573E}" type="datetimeFigureOut">
              <a:rPr lang="es-CL" smtClean="0"/>
              <a:pPr/>
              <a:t>15-05-2018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D0353-751D-490D-ADB7-9F3CA2D2A40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28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D0353-751D-490D-ADB7-9F3CA2D2A405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579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75698-A82F-4157-B6E2-2C5E33AA18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5747-F2E2-42C9-A2F0-B46D109B24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067B-F1D7-48D9-B466-34F2509510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258C4-30EB-4224-84D7-9322E56A33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A40F6-DEA9-4ADB-894F-65FCB36189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6899-70FE-4F7C-9786-F1D4128855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AA5E-52EF-41C4-89EC-0603C54E2E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CC48-CEBB-4BDE-BDDF-6C6BFC1CC7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FA423-BED9-4FE8-A484-7AF1F85ECC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D1AC-B069-4F53-843C-72BCBB6558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E853-0911-4D1C-814E-CD74748E31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fld id="{DE59A652-F334-4430-A6FC-2C94297C54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36712"/>
            <a:ext cx="6189695" cy="4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4B7A1D-E94E-4AAC-8E6E-BD20B6A7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0728"/>
            <a:ext cx="2122523" cy="20932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C92C93-53F1-45DE-9BF4-C348AF21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003243"/>
            <a:ext cx="2050515" cy="20707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7F49F6-8633-4553-A185-F58BDD178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980728"/>
            <a:ext cx="2046579" cy="20020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29B334-C81B-4E95-ADF7-C2074E8DE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97" y="3573016"/>
            <a:ext cx="2050515" cy="21552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5E2668-7124-450F-ADF5-4765A7723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253" y="3589040"/>
            <a:ext cx="2050515" cy="21552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C8EC23-4648-4C3C-A666-A0F95AAD8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835" y="3598349"/>
            <a:ext cx="2007888" cy="2155222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594323" y="-26517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ETAPAS DEL REEMPLAZO </a:t>
            </a:r>
            <a:r>
              <a:rPr lang="es-CL" sz="1400" b="1" dirty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 VACANTES INSCRIPCION RPA PESQUERIA JIBIA O CALAMAR ROJO CON POTERA</a:t>
            </a:r>
          </a:p>
        </p:txBody>
      </p:sp>
    </p:spTree>
    <p:extLst>
      <p:ext uri="{BB962C8B-B14F-4D97-AF65-F5344CB8AC3E}">
        <p14:creationId xmlns:p14="http://schemas.microsoft.com/office/powerpoint/2010/main" val="19025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ED93D2F-58D8-4206-BB9F-C53EDEAA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909637"/>
            <a:ext cx="9048750" cy="50387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BA9907-F9AC-4806-8CAC-BB1E05DA0EC9}"/>
              </a:ext>
            </a:extLst>
          </p:cNvPr>
          <p:cNvSpPr txBox="1"/>
          <p:nvPr/>
        </p:nvSpPr>
        <p:spPr>
          <a:xfrm>
            <a:off x="1979712" y="4941168"/>
            <a:ext cx="150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u="none" dirty="0">
                <a:solidFill>
                  <a:schemeClr val="bg1"/>
                </a:solidFill>
                <a:latin typeface="Calibri" panose="020F0502020204030204" pitchFamily="34" charset="0"/>
              </a:rPr>
              <a:t>POSTULAR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59384A-05BE-4980-A6E1-BA51E25AC417}"/>
              </a:ext>
            </a:extLst>
          </p:cNvPr>
          <p:cNvSpPr txBox="1"/>
          <p:nvPr/>
        </p:nvSpPr>
        <p:spPr>
          <a:xfrm>
            <a:off x="6300481" y="4797152"/>
            <a:ext cx="2795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u="none" dirty="0">
                <a:solidFill>
                  <a:schemeClr val="bg1"/>
                </a:solidFill>
                <a:latin typeface="Calibri" panose="020F0502020204030204" pitchFamily="34" charset="0"/>
              </a:rPr>
              <a:t>CERTIFICAR APAREJO</a:t>
            </a:r>
          </a:p>
          <a:p>
            <a:r>
              <a:rPr lang="es-CL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PESCA POTERA </a:t>
            </a:r>
          </a:p>
          <a:p>
            <a:r>
              <a:rPr lang="es-CL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EN CALETAS</a:t>
            </a:r>
            <a:endParaRPr lang="es-CL" u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43D422-76AB-44D6-8933-F1517C1E5278}"/>
              </a:ext>
            </a:extLst>
          </p:cNvPr>
          <p:cNvSpPr txBox="1"/>
          <p:nvPr/>
        </p:nvSpPr>
        <p:spPr>
          <a:xfrm>
            <a:off x="3419872" y="393305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u="none" dirty="0" smtClean="0">
                <a:latin typeface="Calibri" panose="020F0502020204030204" pitchFamily="34" charset="0"/>
              </a:rPr>
              <a:t>5 junio</a:t>
            </a:r>
            <a:endParaRPr lang="es-CL" sz="1800" u="none" dirty="0">
              <a:latin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15CAEC-EF0D-4469-BB02-BB2682F837F5}"/>
              </a:ext>
            </a:extLst>
          </p:cNvPr>
          <p:cNvSpPr txBox="1"/>
          <p:nvPr/>
        </p:nvSpPr>
        <p:spPr>
          <a:xfrm>
            <a:off x="1210145" y="3933056"/>
            <a:ext cx="98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u="none" dirty="0" smtClean="0">
                <a:latin typeface="Calibri" panose="020F0502020204030204" pitchFamily="34" charset="0"/>
              </a:rPr>
              <a:t>23 </a:t>
            </a:r>
            <a:r>
              <a:rPr lang="es-CL" sz="1800" u="none" dirty="0">
                <a:latin typeface="Calibri" panose="020F0502020204030204" pitchFamily="34" charset="0"/>
              </a:rPr>
              <a:t>mayo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A0AA5D-D668-48E8-A345-96BD342394B8}"/>
              </a:ext>
            </a:extLst>
          </p:cNvPr>
          <p:cNvSpPr/>
          <p:nvPr/>
        </p:nvSpPr>
        <p:spPr>
          <a:xfrm>
            <a:off x="6948264" y="3840723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u="none" dirty="0" smtClean="0">
                <a:latin typeface="Calibri" panose="020F0502020204030204" pitchFamily="34" charset="0"/>
              </a:rPr>
              <a:t>19 </a:t>
            </a:r>
            <a:r>
              <a:rPr lang="es-CL" sz="2000" u="none" dirty="0">
                <a:latin typeface="Calibri" panose="020F0502020204030204" pitchFamily="34" charset="0"/>
              </a:rPr>
              <a:t>julio</a:t>
            </a:r>
          </a:p>
        </p:txBody>
      </p:sp>
      <p:sp>
        <p:nvSpPr>
          <p:cNvPr id="8" name="5 Rectángulo"/>
          <p:cNvSpPr/>
          <p:nvPr/>
        </p:nvSpPr>
        <p:spPr>
          <a:xfrm>
            <a:off x="594323" y="-26517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ETAPAS DEL REEMPLAZO </a:t>
            </a:r>
            <a:r>
              <a:rPr lang="es-CL" sz="1400" b="1" dirty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 VACANTES INSCRIPCION RPA PESQUERIA JIBIA O CALAMAR ROJO CON POTERA</a:t>
            </a:r>
          </a:p>
        </p:txBody>
      </p:sp>
    </p:spTree>
    <p:extLst>
      <p:ext uri="{BB962C8B-B14F-4D97-AF65-F5344CB8AC3E}">
        <p14:creationId xmlns:p14="http://schemas.microsoft.com/office/powerpoint/2010/main" val="2620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FE6B31-FC5E-431A-B40F-CDFA65E0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1" y="1052736"/>
            <a:ext cx="8236137" cy="494134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12BD1E-B8FA-491B-9729-A40D8749F408}"/>
              </a:ext>
            </a:extLst>
          </p:cNvPr>
          <p:cNvSpPr txBox="1"/>
          <p:nvPr/>
        </p:nvSpPr>
        <p:spPr>
          <a:xfrm>
            <a:off x="1097297" y="1833064"/>
            <a:ext cx="6949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u="none" dirty="0">
                <a:solidFill>
                  <a:schemeClr val="bg1"/>
                </a:solidFill>
                <a:latin typeface="Calibri" panose="020F0502020204030204" pitchFamily="34" charset="0"/>
              </a:rPr>
              <a:t>CUALES SON LOS REQUISITOS PARA POSTULAR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572D99-B7CD-497E-9E91-17C1AB572672}"/>
              </a:ext>
            </a:extLst>
          </p:cNvPr>
          <p:cNvSpPr txBox="1"/>
          <p:nvPr/>
        </p:nvSpPr>
        <p:spPr>
          <a:xfrm>
            <a:off x="1475656" y="3113673"/>
            <a:ext cx="10193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u="none" dirty="0">
                <a:latin typeface="Calibri" panose="020F0502020204030204" pitchFamily="34" charset="0"/>
              </a:rPr>
              <a:t>LISTA</a:t>
            </a:r>
          </a:p>
          <a:p>
            <a:r>
              <a:rPr lang="es-CL" sz="2000" u="none" dirty="0">
                <a:latin typeface="Calibri" panose="020F0502020204030204" pitchFamily="34" charset="0"/>
              </a:rPr>
              <a:t>ESPERA</a:t>
            </a:r>
          </a:p>
          <a:p>
            <a:r>
              <a:rPr lang="es-CL" sz="2000" u="none" dirty="0">
                <a:latin typeface="Calibri" panose="020F0502020204030204" pitchFamily="34" charset="0"/>
              </a:rPr>
              <a:t>JIBIA</a:t>
            </a:r>
          </a:p>
          <a:p>
            <a:r>
              <a:rPr lang="es-CL" sz="2000" u="none" dirty="0">
                <a:latin typeface="Calibri" panose="020F0502020204030204" pitchFamily="34" charset="0"/>
              </a:rPr>
              <a:t>POTERA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429D81A-1811-4A80-9070-8170762D9586}"/>
              </a:ext>
            </a:extLst>
          </p:cNvPr>
          <p:cNvSpPr/>
          <p:nvPr/>
        </p:nvSpPr>
        <p:spPr>
          <a:xfrm>
            <a:off x="3798168" y="3429000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u="none" dirty="0" smtClean="0">
                <a:latin typeface="Calibri" panose="020F0502020204030204" pitchFamily="34" charset="0"/>
              </a:rPr>
              <a:t>     </a:t>
            </a:r>
            <a:r>
              <a:rPr lang="es-CL" sz="1400" u="none" dirty="0" smtClean="0">
                <a:latin typeface="Calibri" panose="020F0502020204030204" pitchFamily="34" charset="0"/>
              </a:rPr>
              <a:t>CUMPLIR</a:t>
            </a:r>
          </a:p>
          <a:p>
            <a:r>
              <a:rPr lang="es-CL" sz="1400" u="none" dirty="0" smtClean="0">
                <a:latin typeface="Calibri" panose="020F0502020204030204" pitchFamily="34" charset="0"/>
              </a:rPr>
              <a:t> </a:t>
            </a:r>
          </a:p>
          <a:p>
            <a:r>
              <a:rPr lang="es-CL" sz="1400" u="none" dirty="0" smtClean="0">
                <a:latin typeface="Calibri" panose="020F0502020204030204" pitchFamily="34" charset="0"/>
              </a:rPr>
              <a:t>  HABITUALIDAD</a:t>
            </a:r>
            <a:endParaRPr lang="es-CL" sz="1400" u="none" dirty="0">
              <a:latin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1409AD-5FB5-42D4-900D-0AD7E1A9BFBE}"/>
              </a:ext>
            </a:extLst>
          </p:cNvPr>
          <p:cNvSpPr txBox="1"/>
          <p:nvPr/>
        </p:nvSpPr>
        <p:spPr>
          <a:xfrm>
            <a:off x="6648962" y="3136612"/>
            <a:ext cx="1170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u="none" dirty="0">
                <a:latin typeface="Calibri" panose="020F0502020204030204" pitchFamily="34" charset="0"/>
              </a:rPr>
              <a:t>APAREJO </a:t>
            </a:r>
          </a:p>
          <a:p>
            <a:r>
              <a:rPr lang="es-CL" sz="2000" u="none" dirty="0">
                <a:latin typeface="Calibri" panose="020F0502020204030204" pitchFamily="34" charset="0"/>
              </a:rPr>
              <a:t>PESCA</a:t>
            </a:r>
          </a:p>
          <a:p>
            <a:r>
              <a:rPr lang="es-CL" sz="2000" u="none" dirty="0">
                <a:latin typeface="Calibri" panose="020F0502020204030204" pitchFamily="34" charset="0"/>
              </a:rPr>
              <a:t>POTERA</a:t>
            </a:r>
          </a:p>
          <a:p>
            <a:r>
              <a:rPr lang="es-CL" sz="2000" u="none" dirty="0">
                <a:latin typeface="Calibri" panose="020F0502020204030204" pitchFamily="34" charset="0"/>
              </a:rPr>
              <a:t>BOTE</a:t>
            </a:r>
          </a:p>
        </p:txBody>
      </p:sp>
      <p:sp>
        <p:nvSpPr>
          <p:cNvPr id="7" name="5 Rectángulo"/>
          <p:cNvSpPr/>
          <p:nvPr/>
        </p:nvSpPr>
        <p:spPr>
          <a:xfrm>
            <a:off x="594323" y="-26517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ETAPAS DEL REEMPLAZO </a:t>
            </a:r>
            <a:r>
              <a:rPr lang="es-CL" sz="1400" b="1" dirty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 VACANTES INSCRIPCION RPA PESQUERIA JIBIA O CALAMAR ROJO CON POTERA</a:t>
            </a:r>
          </a:p>
        </p:txBody>
      </p:sp>
    </p:spTree>
    <p:extLst>
      <p:ext uri="{BB962C8B-B14F-4D97-AF65-F5344CB8AC3E}">
        <p14:creationId xmlns:p14="http://schemas.microsoft.com/office/powerpoint/2010/main" val="24229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AC6FBC-1734-4DA6-8183-0CA67A1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914400"/>
            <a:ext cx="9134475" cy="50292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B52731-9EAB-4443-A1C0-5C6430D8ED8F}"/>
              </a:ext>
            </a:extLst>
          </p:cNvPr>
          <p:cNvSpPr txBox="1"/>
          <p:nvPr/>
        </p:nvSpPr>
        <p:spPr>
          <a:xfrm>
            <a:off x="-540568" y="2367171"/>
            <a:ext cx="481824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u="none" dirty="0">
                <a:solidFill>
                  <a:schemeClr val="bg1"/>
                </a:solidFill>
                <a:latin typeface="Calibri" panose="020F0502020204030204" pitchFamily="34" charset="0"/>
              </a:rPr>
              <a:t>        </a:t>
            </a:r>
            <a:r>
              <a:rPr lang="es-CL" sz="4400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QUIÉN </a:t>
            </a:r>
            <a:r>
              <a:rPr lang="es-CL" sz="4400" u="none" dirty="0">
                <a:solidFill>
                  <a:schemeClr val="bg1"/>
                </a:solidFill>
                <a:latin typeface="Calibri" panose="020F0502020204030204" pitchFamily="34" charset="0"/>
              </a:rPr>
              <a:t>CERTIFICA</a:t>
            </a:r>
          </a:p>
          <a:p>
            <a:r>
              <a:rPr lang="es-CL" sz="4400" u="none" dirty="0">
                <a:solidFill>
                  <a:schemeClr val="bg1"/>
                </a:solidFill>
                <a:latin typeface="Calibri" panose="020F0502020204030204" pitchFamily="34" charset="0"/>
              </a:rPr>
              <a:t>        APAREJO DE</a:t>
            </a:r>
          </a:p>
          <a:p>
            <a:r>
              <a:rPr lang="es-CL" sz="4400" u="none" dirty="0">
                <a:solidFill>
                  <a:schemeClr val="bg1"/>
                </a:solidFill>
                <a:latin typeface="Calibri" panose="020F0502020204030204" pitchFamily="34" charset="0"/>
              </a:rPr>
              <a:t>      PESCA POTERA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37AE54-B8F7-4A72-A1EB-EAAAF658F1E2}"/>
              </a:ext>
            </a:extLst>
          </p:cNvPr>
          <p:cNvSpPr txBox="1"/>
          <p:nvPr/>
        </p:nvSpPr>
        <p:spPr>
          <a:xfrm>
            <a:off x="4571999" y="914400"/>
            <a:ext cx="3714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u="none" dirty="0">
                <a:solidFill>
                  <a:schemeClr val="bg1"/>
                </a:solidFill>
                <a:latin typeface="Calibri" panose="020F0502020204030204" pitchFamily="34" charset="0"/>
              </a:rPr>
              <a:t>SERNAPESCA Y ARMADA COORDINAN</a:t>
            </a:r>
          </a:p>
          <a:p>
            <a:r>
              <a:rPr lang="es-CL" sz="1800" u="none" dirty="0">
                <a:solidFill>
                  <a:schemeClr val="bg1"/>
                </a:solidFill>
                <a:latin typeface="Calibri" panose="020F0502020204030204" pitchFamily="34" charset="0"/>
              </a:rPr>
              <a:t> VISITA A CALETA (FECHA Y HORA)</a:t>
            </a:r>
          </a:p>
          <a:p>
            <a:r>
              <a:rPr lang="es-CL" sz="1800" u="none" dirty="0">
                <a:solidFill>
                  <a:schemeClr val="bg1"/>
                </a:solidFill>
                <a:latin typeface="Calibri" panose="020F0502020204030204" pitchFamily="34" charset="0"/>
              </a:rPr>
              <a:t>PARA CERTIFICAR POTERA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94323" y="-26517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ETAPAS DEL REEMPLAZO </a:t>
            </a:r>
            <a:r>
              <a:rPr lang="es-CL" sz="1400" b="1" dirty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 VACANTES INSCRIPCION RPA PESQUERIA JIBIA O CALAMAR ROJO CON POTERA</a:t>
            </a:r>
          </a:p>
        </p:txBody>
      </p:sp>
    </p:spTree>
    <p:extLst>
      <p:ext uri="{BB962C8B-B14F-4D97-AF65-F5344CB8AC3E}">
        <p14:creationId xmlns:p14="http://schemas.microsoft.com/office/powerpoint/2010/main" val="21059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86D72F-AC61-4E6C-9B88-40DB7F074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636011"/>
            <a:ext cx="9180512" cy="5390157"/>
          </a:xfrm>
          <a:prstGeom prst="rect">
            <a:avLst/>
          </a:prstGeom>
        </p:spPr>
      </p:pic>
      <p:sp>
        <p:nvSpPr>
          <p:cNvPr id="3" name="Flecha: cheurón 2">
            <a:extLst>
              <a:ext uri="{FF2B5EF4-FFF2-40B4-BE49-F238E27FC236}">
                <a16:creationId xmlns:a16="http://schemas.microsoft.com/office/drawing/2014/main" id="{3A25D0D6-5BE6-4F2F-9AE9-BD3805560E7C}"/>
              </a:ext>
            </a:extLst>
          </p:cNvPr>
          <p:cNvSpPr/>
          <p:nvPr/>
        </p:nvSpPr>
        <p:spPr bwMode="auto">
          <a:xfrm>
            <a:off x="1273940" y="2680955"/>
            <a:ext cx="1275351" cy="597393"/>
          </a:xfrm>
          <a:prstGeom prst="chevron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Caducidad Lista espera</a:t>
            </a: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883AF126-A33C-4BB7-82DF-B2675286DB34}"/>
              </a:ext>
            </a:extLst>
          </p:cNvPr>
          <p:cNvSpPr/>
          <p:nvPr/>
        </p:nvSpPr>
        <p:spPr bwMode="auto">
          <a:xfrm>
            <a:off x="2339752" y="2696281"/>
            <a:ext cx="1505683" cy="597393"/>
          </a:xfrm>
          <a:prstGeom prst="chevron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900" u="none" dirty="0">
                <a:solidFill>
                  <a:srgbClr val="FFFF00"/>
                </a:solidFill>
                <a:latin typeface="Calibri" panose="020F0502020204030204" pitchFamily="34" charset="0"/>
              </a:rPr>
              <a:t>Difusión </a:t>
            </a:r>
            <a:r>
              <a:rPr lang="es-CL" sz="900" u="none" dirty="0" smtClean="0">
                <a:solidFill>
                  <a:srgbClr val="FFFF00"/>
                </a:solidFill>
                <a:latin typeface="Calibri" panose="020F0502020204030204" pitchFamily="34" charset="0"/>
              </a:rPr>
              <a:t>Y publicación resolución Vacantes </a:t>
            </a:r>
            <a:endParaRPr lang="es-CL" sz="900" u="none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A6850A4C-20D9-448C-B72C-F7CECC491C36}"/>
              </a:ext>
            </a:extLst>
          </p:cNvPr>
          <p:cNvSpPr/>
          <p:nvPr/>
        </p:nvSpPr>
        <p:spPr bwMode="auto">
          <a:xfrm>
            <a:off x="3694753" y="2696280"/>
            <a:ext cx="1827659" cy="597393"/>
          </a:xfrm>
          <a:prstGeom prst="chevron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1600" u="none" dirty="0">
                <a:solidFill>
                  <a:srgbClr val="FFFF00"/>
                </a:solidFill>
                <a:latin typeface="Calibri" panose="020F0502020204030204" pitchFamily="34" charset="0"/>
              </a:rPr>
              <a:t>Postulación Vacantes</a:t>
            </a: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94DE5465-A1EF-4407-8438-F2D8DCEBF039}"/>
              </a:ext>
            </a:extLst>
          </p:cNvPr>
          <p:cNvSpPr/>
          <p:nvPr/>
        </p:nvSpPr>
        <p:spPr bwMode="auto">
          <a:xfrm>
            <a:off x="5394508" y="2698218"/>
            <a:ext cx="2236931" cy="597393"/>
          </a:xfrm>
          <a:prstGeom prst="chevron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CL" sz="1800" u="none" dirty="0">
                <a:solidFill>
                  <a:srgbClr val="FFFF00"/>
                </a:solidFill>
                <a:latin typeface="Calibri" panose="020F0502020204030204" pitchFamily="34" charset="0"/>
              </a:rPr>
              <a:t>Certificar aparejo Potera</a:t>
            </a: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A0934232-6F2F-4F02-A899-05041849AEFB}"/>
              </a:ext>
            </a:extLst>
          </p:cNvPr>
          <p:cNvSpPr/>
          <p:nvPr/>
        </p:nvSpPr>
        <p:spPr bwMode="auto">
          <a:xfrm>
            <a:off x="7522230" y="2727810"/>
            <a:ext cx="1658282" cy="597393"/>
          </a:xfrm>
          <a:prstGeom prst="chevron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CL" sz="1200" u="none" dirty="0">
                <a:solidFill>
                  <a:srgbClr val="FFFF00"/>
                </a:solidFill>
                <a:latin typeface="Calibri" panose="020F0502020204030204" pitchFamily="34" charset="0"/>
              </a:rPr>
              <a:t>Evaluación y habilitación  postulante</a:t>
            </a:r>
            <a:endParaRPr kumimoji="0" lang="es-CL" sz="1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AD1EFFC1-1ABC-4735-9CF2-3C78B8CEBC89}"/>
              </a:ext>
            </a:extLst>
          </p:cNvPr>
          <p:cNvSpPr/>
          <p:nvPr/>
        </p:nvSpPr>
        <p:spPr bwMode="auto">
          <a:xfrm>
            <a:off x="138109" y="2694966"/>
            <a:ext cx="1300985" cy="597393"/>
          </a:xfrm>
          <a:prstGeom prst="chevron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1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Declara </a:t>
            </a:r>
            <a:r>
              <a:rPr kumimoji="0" lang="es-CL" sz="11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Vacantes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1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8762BDD-8AE1-495C-824C-EC14BFF05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822" y="1466154"/>
            <a:ext cx="1134082" cy="11408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FD54E2-A9C4-429E-B514-40DFB15A4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562" y="1038824"/>
            <a:ext cx="1685002" cy="16497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E8C931C-F1D7-4FC5-A6A0-1C4D67526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748" y="1038824"/>
            <a:ext cx="1440816" cy="15143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43B4E38-2E4B-4D5E-BCC5-FCB32DB93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710" y="1275978"/>
            <a:ext cx="1966066" cy="125383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C1E72BB-82C2-4291-8B45-F42C964FB7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449" y="1459776"/>
            <a:ext cx="1214303" cy="119685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5A97B94-E6DE-41B0-9F5B-C43C85E23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3286" y="3325203"/>
            <a:ext cx="836972" cy="77258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8D086F6-C36E-4E1A-912A-42F157A14465}"/>
              </a:ext>
            </a:extLst>
          </p:cNvPr>
          <p:cNvSpPr txBox="1"/>
          <p:nvPr/>
        </p:nvSpPr>
        <p:spPr>
          <a:xfrm>
            <a:off x="1715895" y="3617808"/>
            <a:ext cx="5517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u="none" dirty="0"/>
              <a:t>11 MAY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93C15F5-FBB1-4092-9531-1140FFFA06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29" y="3325203"/>
            <a:ext cx="836972" cy="7725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6A78321-173C-4B97-84FE-D340CF0F0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8877" y="3325203"/>
            <a:ext cx="836972" cy="7725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E6836AE-7815-40B6-97C9-17E4B59057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096" y="3356292"/>
            <a:ext cx="836972" cy="7725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3C7F272-E2F7-4219-A379-66827C41A2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8224" y="3329776"/>
            <a:ext cx="836972" cy="77258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26C5A6A-1196-4A41-8526-B731F64C3C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3500" y="3352337"/>
            <a:ext cx="836972" cy="77258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3974" y="3613041"/>
            <a:ext cx="5004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u="none" dirty="0" smtClean="0"/>
              <a:t>7 </a:t>
            </a:r>
            <a:r>
              <a:rPr lang="es-CL" sz="800" u="none" dirty="0"/>
              <a:t>MAY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8D086F6-C36E-4E1A-912A-42F157A14465}"/>
              </a:ext>
            </a:extLst>
          </p:cNvPr>
          <p:cNvSpPr txBox="1"/>
          <p:nvPr/>
        </p:nvSpPr>
        <p:spPr>
          <a:xfrm>
            <a:off x="2915816" y="361780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u="none" dirty="0" smtClean="0"/>
              <a:t>14 MAY</a:t>
            </a:r>
          </a:p>
          <a:p>
            <a:r>
              <a:rPr lang="es-CL" sz="800" u="none" dirty="0" smtClean="0"/>
              <a:t>22 MAY</a:t>
            </a:r>
            <a:endParaRPr lang="es-CL" sz="800" u="none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8D086F6-C36E-4E1A-912A-42F157A14465}"/>
              </a:ext>
            </a:extLst>
          </p:cNvPr>
          <p:cNvSpPr txBox="1"/>
          <p:nvPr/>
        </p:nvSpPr>
        <p:spPr>
          <a:xfrm>
            <a:off x="4355976" y="3501008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u="none" dirty="0" smtClean="0"/>
              <a:t>Del </a:t>
            </a:r>
          </a:p>
          <a:p>
            <a:r>
              <a:rPr lang="es-CL" sz="800" u="none" dirty="0" smtClean="0"/>
              <a:t>23 MAY</a:t>
            </a:r>
          </a:p>
          <a:p>
            <a:r>
              <a:rPr lang="es-CL" sz="800" u="none" dirty="0" smtClean="0"/>
              <a:t>05 JUN</a:t>
            </a:r>
            <a:endParaRPr lang="es-CL" sz="800" u="none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8D086F6-C36E-4E1A-912A-42F157A14465}"/>
              </a:ext>
            </a:extLst>
          </p:cNvPr>
          <p:cNvSpPr txBox="1"/>
          <p:nvPr/>
        </p:nvSpPr>
        <p:spPr>
          <a:xfrm>
            <a:off x="6727389" y="3480895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u="none" dirty="0" smtClean="0"/>
              <a:t>Del </a:t>
            </a:r>
          </a:p>
          <a:p>
            <a:r>
              <a:rPr lang="es-CL" sz="800" u="none" dirty="0" smtClean="0"/>
              <a:t>06 JUN</a:t>
            </a:r>
          </a:p>
          <a:p>
            <a:r>
              <a:rPr lang="es-CL" sz="800" u="none" dirty="0"/>
              <a:t>1</a:t>
            </a:r>
            <a:r>
              <a:rPr lang="es-CL" sz="800" u="none" dirty="0" smtClean="0"/>
              <a:t>9 JUL</a:t>
            </a:r>
            <a:endParaRPr lang="es-CL" sz="800" u="non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8D086F6-C36E-4E1A-912A-42F157A14465}"/>
              </a:ext>
            </a:extLst>
          </p:cNvPr>
          <p:cNvSpPr txBox="1"/>
          <p:nvPr/>
        </p:nvSpPr>
        <p:spPr>
          <a:xfrm>
            <a:off x="8172400" y="361780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u="none" dirty="0" smtClean="0"/>
              <a:t>JUL </a:t>
            </a:r>
          </a:p>
          <a:p>
            <a:r>
              <a:rPr lang="es-CL" sz="800" u="none" dirty="0" smtClean="0"/>
              <a:t>AGO</a:t>
            </a:r>
            <a:endParaRPr lang="es-CL" sz="800" u="none" dirty="0"/>
          </a:p>
        </p:txBody>
      </p:sp>
      <p:sp>
        <p:nvSpPr>
          <p:cNvPr id="30" name="5 Rectángulo"/>
          <p:cNvSpPr/>
          <p:nvPr/>
        </p:nvSpPr>
        <p:spPr>
          <a:xfrm>
            <a:off x="594323" y="-26517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400" b="1" dirty="0" smtClean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ETAPAS DEL REEMPLAZO </a:t>
            </a:r>
            <a:r>
              <a:rPr lang="es-CL" sz="1400" b="1" dirty="0">
                <a:solidFill>
                  <a:srgbClr val="3333CC">
                    <a:lumMod val="75000"/>
                  </a:srgb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 VACANTES INSCRIPCION RPA PESQUERIA JIBIA O CALAMAR ROJO CON POTERA</a:t>
            </a:r>
          </a:p>
        </p:txBody>
      </p:sp>
    </p:spTree>
    <p:extLst>
      <p:ext uri="{BB962C8B-B14F-4D97-AF65-F5344CB8AC3E}">
        <p14:creationId xmlns:p14="http://schemas.microsoft.com/office/powerpoint/2010/main" val="17748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167</Words>
  <Application>Microsoft Office PowerPoint</Application>
  <PresentationFormat>Presentación en pantalla (4:3)</PresentationFormat>
  <Paragraphs>49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ecarrillo</dc:creator>
  <cp:lastModifiedBy>VALLEJOS CARVAJAL, YESENIA ARACELI</cp:lastModifiedBy>
  <cp:revision>320</cp:revision>
  <dcterms:created xsi:type="dcterms:W3CDTF">2009-10-01T21:25:21Z</dcterms:created>
  <dcterms:modified xsi:type="dcterms:W3CDTF">2018-05-15T17:46:21Z</dcterms:modified>
</cp:coreProperties>
</file>